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6"/>
  </p:notesMasterIdLst>
  <p:handoutMasterIdLst>
    <p:handoutMasterId r:id="rId17"/>
  </p:handoutMasterIdLst>
  <p:sldIdLst>
    <p:sldId id="314" r:id="rId2"/>
    <p:sldId id="267" r:id="rId3"/>
    <p:sldId id="273" r:id="rId4"/>
    <p:sldId id="285" r:id="rId5"/>
    <p:sldId id="311" r:id="rId6"/>
    <p:sldId id="312" r:id="rId7"/>
    <p:sldId id="305" r:id="rId8"/>
    <p:sldId id="306" r:id="rId9"/>
    <p:sldId id="313" r:id="rId10"/>
    <p:sldId id="307" r:id="rId11"/>
    <p:sldId id="308" r:id="rId12"/>
    <p:sldId id="309" r:id="rId13"/>
    <p:sldId id="301" r:id="rId14"/>
    <p:sldId id="315" r:id="rId15"/>
  </p:sldIdLst>
  <p:sldSz cx="9144000" cy="6858000" type="screen4x3"/>
  <p:notesSz cx="68580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7155" autoAdjust="0"/>
  </p:normalViewPr>
  <p:slideViewPr>
    <p:cSldViewPr snapToGrid="0">
      <p:cViewPr varScale="1">
        <p:scale>
          <a:sx n="95" d="100"/>
          <a:sy n="95" d="100"/>
        </p:scale>
        <p:origin x="5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1428"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8571F8A-A2BD-4BAF-A439-4357A08A7BA1}"/>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spcBef>
                <a:spcPct val="0"/>
              </a:spcBef>
              <a:buClrTx/>
              <a:buSzTx/>
              <a:buFontTx/>
              <a:buNone/>
              <a:defRPr sz="1200">
                <a:latin typeface="Arial" charset="0"/>
              </a:defRPr>
            </a:lvl1pPr>
          </a:lstStyle>
          <a:p>
            <a:pPr>
              <a:defRPr/>
            </a:pPr>
            <a:endParaRPr lang="en-US"/>
          </a:p>
        </p:txBody>
      </p:sp>
      <p:sp>
        <p:nvSpPr>
          <p:cNvPr id="34819" name="Rectangle 3">
            <a:extLst>
              <a:ext uri="{FF2B5EF4-FFF2-40B4-BE49-F238E27FC236}">
                <a16:creationId xmlns:a16="http://schemas.microsoft.com/office/drawing/2014/main" id="{53F88319-314A-485F-A52A-AA97A6DED1BA}"/>
              </a:ext>
            </a:extLst>
          </p:cNvPr>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a:extLst>
              <a:ext uri="{FF2B5EF4-FFF2-40B4-BE49-F238E27FC236}">
                <a16:creationId xmlns:a16="http://schemas.microsoft.com/office/drawing/2014/main" id="{C68364D1-6422-4473-AD63-DA4C74A0F58C}"/>
              </a:ext>
            </a:extLst>
          </p:cNvPr>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spcBef>
                <a:spcPct val="0"/>
              </a:spcBef>
              <a:buClrTx/>
              <a:buSzTx/>
              <a:buFontTx/>
              <a:buNone/>
              <a:defRPr sz="1200">
                <a:latin typeface="Arial" charset="0"/>
              </a:defRPr>
            </a:lvl1pPr>
          </a:lstStyle>
          <a:p>
            <a:pPr>
              <a:defRPr/>
            </a:pPr>
            <a:endParaRPr lang="en-US"/>
          </a:p>
        </p:txBody>
      </p:sp>
      <p:sp>
        <p:nvSpPr>
          <p:cNvPr id="34821" name="Rectangle 5">
            <a:extLst>
              <a:ext uri="{FF2B5EF4-FFF2-40B4-BE49-F238E27FC236}">
                <a16:creationId xmlns:a16="http://schemas.microsoft.com/office/drawing/2014/main" id="{4A1F5825-DE0E-4BED-A5C2-A4A27545EDD9}"/>
              </a:ext>
            </a:extLst>
          </p:cNvPr>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10DE38B5-C796-4205-ADC1-FB20563DC10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2AC67F3-7DFE-4BA2-B711-F4EAAF519818}"/>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eaLnBrk="1" hangingPunct="1">
              <a:spcBef>
                <a:spcPct val="0"/>
              </a:spcBef>
              <a:buClrTx/>
              <a:buSzTx/>
              <a:buFontTx/>
              <a:buNone/>
              <a:defRPr sz="1200">
                <a:latin typeface="Arial" charset="0"/>
              </a:defRPr>
            </a:lvl1pPr>
          </a:lstStyle>
          <a:p>
            <a:pPr>
              <a:defRPr/>
            </a:pPr>
            <a:endParaRPr lang="en-US"/>
          </a:p>
        </p:txBody>
      </p:sp>
      <p:sp>
        <p:nvSpPr>
          <p:cNvPr id="26627" name="Rectangle 3">
            <a:extLst>
              <a:ext uri="{FF2B5EF4-FFF2-40B4-BE49-F238E27FC236}">
                <a16:creationId xmlns:a16="http://schemas.microsoft.com/office/drawing/2014/main" id="{34FF7257-E4DA-4ADB-9C99-0E540491C719}"/>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E133FFA5-8A35-4F9A-A741-E3698F41E96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19A5BD99-B237-4295-95C0-2A841A7C5E92}"/>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1036DDAD-D4BB-46A5-8B2E-054583E33634}"/>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eaLnBrk="1" hangingPunct="1">
              <a:spcBef>
                <a:spcPct val="0"/>
              </a:spcBef>
              <a:buClrTx/>
              <a:buSzTx/>
              <a:buFontTx/>
              <a:buNone/>
              <a:defRPr sz="1200">
                <a:latin typeface="Arial" charset="0"/>
              </a:defRPr>
            </a:lvl1pPr>
          </a:lstStyle>
          <a:p>
            <a:pPr>
              <a:defRPr/>
            </a:pPr>
            <a:endParaRPr lang="en-US"/>
          </a:p>
        </p:txBody>
      </p:sp>
      <p:sp>
        <p:nvSpPr>
          <p:cNvPr id="26631" name="Rectangle 7">
            <a:extLst>
              <a:ext uri="{FF2B5EF4-FFF2-40B4-BE49-F238E27FC236}">
                <a16:creationId xmlns:a16="http://schemas.microsoft.com/office/drawing/2014/main" id="{DC1FAB52-D020-4EDF-A02D-D861FE919B82}"/>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53DCA664-546D-4C72-8553-FBB37E16BF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A8B0B33-BAF9-497E-B49C-C25897AA4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6A23ECE-53FE-44F8-ABF7-36ABBEAAAC50}" type="slidenum">
              <a:rPr lang="en-US" altLang="en-US" smtClean="0"/>
              <a:pPr>
                <a:spcBef>
                  <a:spcPct val="0"/>
                </a:spcBef>
              </a:pPr>
              <a:t>1</a:t>
            </a:fld>
            <a:endParaRPr lang="en-US" altLang="en-US"/>
          </a:p>
        </p:txBody>
      </p:sp>
      <p:sp>
        <p:nvSpPr>
          <p:cNvPr id="16387" name="Rectangle 2">
            <a:extLst>
              <a:ext uri="{FF2B5EF4-FFF2-40B4-BE49-F238E27FC236}">
                <a16:creationId xmlns:a16="http://schemas.microsoft.com/office/drawing/2014/main" id="{71C6DAB7-BF4F-4571-AB08-1B90DCDFCE90}"/>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D1AF73C-8BE1-436A-B5DA-B2835240F5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17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B5D0BFE4-79ED-42A1-AE58-95BB3601EAB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16A5BBD5-6C0E-4CD8-A9B6-0404B01084A0}"/>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46FF29E4-BF0F-4AF0-B087-7CE46179C6BE}"/>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0BF4AD6F-0A2F-47E3-B492-B4D4C456B273}"/>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593297F9-6A90-4CBE-8E9B-A286CCB733A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Straight Connector 10">
            <a:extLst>
              <a:ext uri="{FF2B5EF4-FFF2-40B4-BE49-F238E27FC236}">
                <a16:creationId xmlns:a16="http://schemas.microsoft.com/office/drawing/2014/main" id="{19E0E911-70BF-4C77-9649-2C2942B62024}"/>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a:extLst>
              <a:ext uri="{FF2B5EF4-FFF2-40B4-BE49-F238E27FC236}">
                <a16:creationId xmlns:a16="http://schemas.microsoft.com/office/drawing/2014/main" id="{B13CC917-0C12-4B4A-A279-A27506C567DB}"/>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a:extLst>
              <a:ext uri="{FF2B5EF4-FFF2-40B4-BE49-F238E27FC236}">
                <a16:creationId xmlns:a16="http://schemas.microsoft.com/office/drawing/2014/main" id="{7D143AD3-37C6-4337-AF66-654933F30A5D}"/>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a:extLst>
              <a:ext uri="{FF2B5EF4-FFF2-40B4-BE49-F238E27FC236}">
                <a16:creationId xmlns:a16="http://schemas.microsoft.com/office/drawing/2014/main" id="{FA8D27C9-A87E-45CB-A593-604C31F3DEC3}"/>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a:extLst>
              <a:ext uri="{FF2B5EF4-FFF2-40B4-BE49-F238E27FC236}">
                <a16:creationId xmlns:a16="http://schemas.microsoft.com/office/drawing/2014/main" id="{B278C590-B149-49CD-99CB-F69F25DB9654}"/>
              </a:ext>
            </a:extLst>
          </p:cNvPr>
          <p:cNvSpPr>
            <a:spLocks noGrp="1"/>
          </p:cNvSpPr>
          <p:nvPr>
            <p:ph type="dt" sz="half" idx="10"/>
          </p:nvPr>
        </p:nvSpPr>
        <p:spPr/>
        <p:txBody>
          <a:bodyPr/>
          <a:lstStyle>
            <a:lvl1pPr>
              <a:defRPr/>
            </a:lvl1pPr>
          </a:lstStyle>
          <a:p>
            <a:pPr>
              <a:defRPr/>
            </a:pPr>
            <a:endParaRPr lang="en-US" altLang="en-US"/>
          </a:p>
        </p:txBody>
      </p:sp>
      <p:sp>
        <p:nvSpPr>
          <p:cNvPr id="16" name="Footer Placeholder 16">
            <a:extLst>
              <a:ext uri="{FF2B5EF4-FFF2-40B4-BE49-F238E27FC236}">
                <a16:creationId xmlns:a16="http://schemas.microsoft.com/office/drawing/2014/main" id="{56439787-190F-4945-B3DB-58F8583C8546}"/>
              </a:ext>
            </a:extLst>
          </p:cNvPr>
          <p:cNvSpPr>
            <a:spLocks noGrp="1"/>
          </p:cNvSpPr>
          <p:nvPr>
            <p:ph type="ftr" sz="quarter" idx="11"/>
          </p:nvPr>
        </p:nvSpPr>
        <p:spPr/>
        <p:txBody>
          <a:bodyPr/>
          <a:lstStyle>
            <a:lvl1pPr>
              <a:defRPr/>
            </a:lvl1pPr>
          </a:lstStyle>
          <a:p>
            <a:pPr>
              <a:defRPr/>
            </a:pPr>
            <a:endParaRPr lang="en-US" altLang="en-US"/>
          </a:p>
        </p:txBody>
      </p:sp>
      <p:sp>
        <p:nvSpPr>
          <p:cNvPr id="17" name="Slide Number Placeholder 28">
            <a:extLst>
              <a:ext uri="{FF2B5EF4-FFF2-40B4-BE49-F238E27FC236}">
                <a16:creationId xmlns:a16="http://schemas.microsoft.com/office/drawing/2014/main" id="{E7CB3A24-BD52-464A-8FB6-EE794E965428}"/>
              </a:ext>
            </a:extLst>
          </p:cNvPr>
          <p:cNvSpPr>
            <a:spLocks noGrp="1"/>
          </p:cNvSpPr>
          <p:nvPr>
            <p:ph type="sldNum" sz="quarter" idx="12"/>
          </p:nvPr>
        </p:nvSpPr>
        <p:spPr>
          <a:xfrm>
            <a:off x="4343400" y="2198688"/>
            <a:ext cx="457200" cy="441325"/>
          </a:xfrm>
        </p:spPr>
        <p:txBody>
          <a:bodyPr/>
          <a:lstStyle>
            <a:lvl1pPr>
              <a:defRPr/>
            </a:lvl1pPr>
          </a:lstStyle>
          <a:p>
            <a:pPr>
              <a:defRPr/>
            </a:pPr>
            <a:fld id="{9FB04199-4B77-4BED-B313-F45610D49A1B}" type="slidenum">
              <a:rPr lang="en-US" altLang="en-US"/>
              <a:pPr>
                <a:defRPr/>
              </a:pPr>
              <a:t>‹#›</a:t>
            </a:fld>
            <a:endParaRPr lang="en-US" altLang="en-US"/>
          </a:p>
        </p:txBody>
      </p:sp>
    </p:spTree>
    <p:extLst>
      <p:ext uri="{BB962C8B-B14F-4D97-AF65-F5344CB8AC3E}">
        <p14:creationId xmlns:p14="http://schemas.microsoft.com/office/powerpoint/2010/main" val="30190952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F8CE6-F578-4804-A5C2-BCADAEC406B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E99ED69-A681-421D-B3BA-2EE6657E0B7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F484BD-C5DF-4C3C-B284-95B3D25B9BF4}"/>
              </a:ext>
            </a:extLst>
          </p:cNvPr>
          <p:cNvSpPr>
            <a:spLocks noGrp="1"/>
          </p:cNvSpPr>
          <p:nvPr>
            <p:ph type="sldNum" sz="quarter" idx="12"/>
          </p:nvPr>
        </p:nvSpPr>
        <p:spPr/>
        <p:txBody>
          <a:bodyPr/>
          <a:lstStyle>
            <a:lvl1pPr>
              <a:defRPr/>
            </a:lvl1pPr>
          </a:lstStyle>
          <a:p>
            <a:pPr>
              <a:defRPr/>
            </a:pPr>
            <a:fld id="{928DB70B-C31C-45E7-A022-75489427B1AC}" type="slidenum">
              <a:rPr lang="en-US" altLang="en-US"/>
              <a:pPr>
                <a:defRPr/>
              </a:pPr>
              <a:t>‹#›</a:t>
            </a:fld>
            <a:endParaRPr lang="en-US" altLang="en-US"/>
          </a:p>
        </p:txBody>
      </p:sp>
    </p:spTree>
    <p:extLst>
      <p:ext uri="{BB962C8B-B14F-4D97-AF65-F5344CB8AC3E}">
        <p14:creationId xmlns:p14="http://schemas.microsoft.com/office/powerpoint/2010/main" val="37452903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D4D4584F-F7E9-4CD1-B30D-80263CF6609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28AD7CAB-ED84-4119-BCD0-C41EDC6247BA}"/>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CD9C6340-C19B-4064-8573-97FA55F07104}"/>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CA4F6124-22C2-4F5E-905F-8614F01DB1B5}"/>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a:extLst>
              <a:ext uri="{FF2B5EF4-FFF2-40B4-BE49-F238E27FC236}">
                <a16:creationId xmlns:a16="http://schemas.microsoft.com/office/drawing/2014/main" id="{06E7019A-1447-4DFD-A925-4BFB3A32026B}"/>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9" name="Rectangle 8">
            <a:extLst>
              <a:ext uri="{FF2B5EF4-FFF2-40B4-BE49-F238E27FC236}">
                <a16:creationId xmlns:a16="http://schemas.microsoft.com/office/drawing/2014/main" id="{6F3A6774-7222-45B2-A533-B789AF95F59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a:extLst>
              <a:ext uri="{FF2B5EF4-FFF2-40B4-BE49-F238E27FC236}">
                <a16:creationId xmlns:a16="http://schemas.microsoft.com/office/drawing/2014/main" id="{35B4B2C6-CBAD-4D6E-80FE-93B451ADAE30}"/>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a:extLst>
              <a:ext uri="{FF2B5EF4-FFF2-40B4-BE49-F238E27FC236}">
                <a16:creationId xmlns:a16="http://schemas.microsoft.com/office/drawing/2014/main" id="{B5D83E3B-647C-4CCB-A2DD-5BBDCF44C210}"/>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a:extLst>
              <a:ext uri="{FF2B5EF4-FFF2-40B4-BE49-F238E27FC236}">
                <a16:creationId xmlns:a16="http://schemas.microsoft.com/office/drawing/2014/main" id="{AA5D7810-0B71-4AC7-9537-8C2BDB3B388F}"/>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D295B36F-B6E9-44E4-8F61-C0AE5BF3256C}"/>
              </a:ext>
            </a:extLst>
          </p:cNvPr>
          <p:cNvSpPr>
            <a:spLocks noGrp="1"/>
          </p:cNvSpPr>
          <p:nvPr>
            <p:ph type="sldNum" sz="quarter" idx="10"/>
          </p:nvPr>
        </p:nvSpPr>
        <p:spPr>
          <a:xfrm>
            <a:off x="6915150" y="3009900"/>
            <a:ext cx="457200" cy="441325"/>
          </a:xfrm>
        </p:spPr>
        <p:txBody>
          <a:bodyPr/>
          <a:lstStyle>
            <a:lvl1pPr>
              <a:defRPr/>
            </a:lvl1pPr>
          </a:lstStyle>
          <a:p>
            <a:pPr>
              <a:defRPr/>
            </a:pPr>
            <a:fld id="{A073191D-E022-478F-9C12-EA98EF299829}"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CBC945B6-8B37-4649-88E2-4922BB26FE58}"/>
              </a:ext>
            </a:extLst>
          </p:cNvPr>
          <p:cNvSpPr>
            <a:spLocks noGrp="1"/>
          </p:cNvSpPr>
          <p:nvPr>
            <p:ph type="dt" sz="half" idx="11"/>
          </p:nvPr>
        </p:nvSpPr>
        <p:spPr/>
        <p:txBody>
          <a:bodyPr/>
          <a:lstStyle>
            <a:lvl1pPr>
              <a:defRPr/>
            </a:lvl1pPr>
          </a:lstStyle>
          <a:p>
            <a:pPr>
              <a:defRPr/>
            </a:pPr>
            <a:endParaRPr lang="en-US" altLang="en-US"/>
          </a:p>
        </p:txBody>
      </p:sp>
      <p:sp>
        <p:nvSpPr>
          <p:cNvPr id="15" name="Footer Placeholder 4">
            <a:extLst>
              <a:ext uri="{FF2B5EF4-FFF2-40B4-BE49-F238E27FC236}">
                <a16:creationId xmlns:a16="http://schemas.microsoft.com/office/drawing/2014/main" id="{7509CF4F-D4B1-4682-B62E-9403FE251964}"/>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54754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AAF3-43DC-4ABF-AEBD-375C2903A44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1B8050-E92A-485F-837C-8ECCA80FB67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267A399-6B7A-404B-9166-2E31713234C0}"/>
              </a:ext>
            </a:extLst>
          </p:cNvPr>
          <p:cNvSpPr>
            <a:spLocks noGrp="1"/>
          </p:cNvSpPr>
          <p:nvPr>
            <p:ph type="sldNum" sz="quarter" idx="12"/>
          </p:nvPr>
        </p:nvSpPr>
        <p:spPr>
          <a:xfrm>
            <a:off x="4362450" y="1027113"/>
            <a:ext cx="457200" cy="441325"/>
          </a:xfrm>
        </p:spPr>
        <p:txBody>
          <a:bodyPr/>
          <a:lstStyle>
            <a:lvl1pPr>
              <a:defRPr/>
            </a:lvl1pPr>
          </a:lstStyle>
          <a:p>
            <a:pPr>
              <a:defRPr/>
            </a:pPr>
            <a:fld id="{8922D44E-A252-4809-B9EE-21184BA28F73}" type="slidenum">
              <a:rPr lang="en-US" altLang="en-US"/>
              <a:pPr>
                <a:defRPr/>
              </a:pPr>
              <a:t>‹#›</a:t>
            </a:fld>
            <a:endParaRPr lang="en-US" altLang="en-US"/>
          </a:p>
        </p:txBody>
      </p:sp>
    </p:spTree>
    <p:extLst>
      <p:ext uri="{BB962C8B-B14F-4D97-AF65-F5344CB8AC3E}">
        <p14:creationId xmlns:p14="http://schemas.microsoft.com/office/powerpoint/2010/main" val="57136686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5570F729-9C83-451A-A446-EEEA7BBF82B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a:extLst>
              <a:ext uri="{FF2B5EF4-FFF2-40B4-BE49-F238E27FC236}">
                <a16:creationId xmlns:a16="http://schemas.microsoft.com/office/drawing/2014/main" id="{5FD2697E-A090-48B7-9A26-068EDA65591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a:extLst>
              <a:ext uri="{FF2B5EF4-FFF2-40B4-BE49-F238E27FC236}">
                <a16:creationId xmlns:a16="http://schemas.microsoft.com/office/drawing/2014/main" id="{A77D0518-50CC-4CAE-808D-345F5D2C8ADD}"/>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a:extLst>
              <a:ext uri="{FF2B5EF4-FFF2-40B4-BE49-F238E27FC236}">
                <a16:creationId xmlns:a16="http://schemas.microsoft.com/office/drawing/2014/main" id="{0FF393DE-DEC1-4019-9B36-178F521835E8}"/>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a:extLst>
              <a:ext uri="{FF2B5EF4-FFF2-40B4-BE49-F238E27FC236}">
                <a16:creationId xmlns:a16="http://schemas.microsoft.com/office/drawing/2014/main" id="{ADBC7281-2236-43C0-A302-F29AB65196FD}"/>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a:extLst>
              <a:ext uri="{FF2B5EF4-FFF2-40B4-BE49-F238E27FC236}">
                <a16:creationId xmlns:a16="http://schemas.microsoft.com/office/drawing/2014/main" id="{86F02E0D-E3AF-4F63-A0B0-3ECDFB10B3E3}"/>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ABCB558B-637C-4131-A326-FBCAA7EAAD2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a:extLst>
              <a:ext uri="{FF2B5EF4-FFF2-40B4-BE49-F238E27FC236}">
                <a16:creationId xmlns:a16="http://schemas.microsoft.com/office/drawing/2014/main" id="{5F4968F7-F909-44A7-93B6-2076088A2462}"/>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a:extLst>
              <a:ext uri="{FF2B5EF4-FFF2-40B4-BE49-F238E27FC236}">
                <a16:creationId xmlns:a16="http://schemas.microsoft.com/office/drawing/2014/main" id="{38657BA6-EDA1-48D2-A0E5-54C334DC2A03}"/>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a:extLst>
              <a:ext uri="{FF2B5EF4-FFF2-40B4-BE49-F238E27FC236}">
                <a16:creationId xmlns:a16="http://schemas.microsoft.com/office/drawing/2014/main" id="{39F72E6F-7210-4B04-94B3-E47CD492FFB4}"/>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a:extLst>
              <a:ext uri="{FF2B5EF4-FFF2-40B4-BE49-F238E27FC236}">
                <a16:creationId xmlns:a16="http://schemas.microsoft.com/office/drawing/2014/main" id="{EA2AE774-7AB6-4BBD-8DC8-E1034234ED8D}"/>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CC792E78-0F21-4B66-AF01-FDF0B0C3F031}"/>
              </a:ext>
            </a:extLst>
          </p:cNvPr>
          <p:cNvSpPr>
            <a:spLocks noGrp="1"/>
          </p:cNvSpPr>
          <p:nvPr>
            <p:ph type="ftr" sz="quarter" idx="10"/>
          </p:nvPr>
        </p:nvSpPr>
        <p:spPr/>
        <p:txBody>
          <a:bodyPr/>
          <a:lstStyle>
            <a:lvl1pPr>
              <a:defRPr/>
            </a:lvl1pPr>
          </a:lstStyle>
          <a:p>
            <a:pPr>
              <a:defRPr/>
            </a:pPr>
            <a:endParaRPr lang="en-US" altLang="en-US"/>
          </a:p>
        </p:txBody>
      </p:sp>
      <p:sp>
        <p:nvSpPr>
          <p:cNvPr id="16" name="Date Placeholder 3">
            <a:extLst>
              <a:ext uri="{FF2B5EF4-FFF2-40B4-BE49-F238E27FC236}">
                <a16:creationId xmlns:a16="http://schemas.microsoft.com/office/drawing/2014/main" id="{97A44AED-2788-4BB0-9ADB-F4146C96CF93}"/>
              </a:ext>
            </a:extLst>
          </p:cNvPr>
          <p:cNvSpPr>
            <a:spLocks noGrp="1"/>
          </p:cNvSpPr>
          <p:nvPr>
            <p:ph type="dt" sz="half" idx="11"/>
          </p:nvPr>
        </p:nvSpPr>
        <p:spPr/>
        <p:txBody>
          <a:bodyPr/>
          <a:lstStyle>
            <a:lvl1pPr>
              <a:defRPr/>
            </a:lvl1pPr>
          </a:lstStyle>
          <a:p>
            <a:pPr>
              <a:defRPr/>
            </a:pPr>
            <a:endParaRPr lang="en-US" altLang="en-US"/>
          </a:p>
        </p:txBody>
      </p:sp>
      <p:sp>
        <p:nvSpPr>
          <p:cNvPr id="17" name="Slide Number Placeholder 5">
            <a:extLst>
              <a:ext uri="{FF2B5EF4-FFF2-40B4-BE49-F238E27FC236}">
                <a16:creationId xmlns:a16="http://schemas.microsoft.com/office/drawing/2014/main" id="{FEB5D2F5-FD1D-4663-80A3-8BD69D5C9D50}"/>
              </a:ext>
            </a:extLst>
          </p:cNvPr>
          <p:cNvSpPr>
            <a:spLocks noGrp="1"/>
          </p:cNvSpPr>
          <p:nvPr>
            <p:ph type="sldNum" sz="quarter" idx="12"/>
          </p:nvPr>
        </p:nvSpPr>
        <p:spPr>
          <a:xfrm>
            <a:off x="4343400" y="2198688"/>
            <a:ext cx="457200" cy="441325"/>
          </a:xfrm>
        </p:spPr>
        <p:txBody>
          <a:bodyPr/>
          <a:lstStyle>
            <a:lvl1pPr>
              <a:defRPr/>
            </a:lvl1pPr>
          </a:lstStyle>
          <a:p>
            <a:pPr>
              <a:defRPr/>
            </a:pPr>
            <a:fld id="{F2836ECD-B716-40A0-9ADE-13D7279FB1B5}" type="slidenum">
              <a:rPr lang="en-US" altLang="en-US"/>
              <a:pPr>
                <a:defRPr/>
              </a:pPr>
              <a:t>‹#›</a:t>
            </a:fld>
            <a:endParaRPr lang="en-US" altLang="en-US"/>
          </a:p>
        </p:txBody>
      </p:sp>
    </p:spTree>
    <p:extLst>
      <p:ext uri="{BB962C8B-B14F-4D97-AF65-F5344CB8AC3E}">
        <p14:creationId xmlns:p14="http://schemas.microsoft.com/office/powerpoint/2010/main" val="17854893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a:extLst>
              <a:ext uri="{FF2B5EF4-FFF2-40B4-BE49-F238E27FC236}">
                <a16:creationId xmlns:a16="http://schemas.microsoft.com/office/drawing/2014/main" id="{DD3FFB33-9238-4BC0-89CD-048C0EA10F37}"/>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E2B8AE3-689D-42B3-A38F-9AF9F967496E}"/>
              </a:ext>
            </a:extLst>
          </p:cNvPr>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9A9E2381-DC19-4EB4-806C-CCD9F027109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E1A8232F-60F6-4DD9-AAC0-8D0B839DD773}"/>
              </a:ext>
            </a:extLst>
          </p:cNvPr>
          <p:cNvSpPr>
            <a:spLocks noGrp="1"/>
          </p:cNvSpPr>
          <p:nvPr>
            <p:ph type="sldNum" sz="quarter" idx="12"/>
          </p:nvPr>
        </p:nvSpPr>
        <p:spPr/>
        <p:txBody>
          <a:bodyPr/>
          <a:lstStyle>
            <a:lvl1pPr>
              <a:defRPr/>
            </a:lvl1pPr>
          </a:lstStyle>
          <a:p>
            <a:pPr>
              <a:defRPr/>
            </a:pPr>
            <a:fld id="{64B4DBC8-BE6E-4B0E-B550-FF8F73066D2F}" type="slidenum">
              <a:rPr lang="en-US" altLang="en-US"/>
              <a:pPr>
                <a:defRPr/>
              </a:pPr>
              <a:t>‹#›</a:t>
            </a:fld>
            <a:endParaRPr lang="en-US" altLang="en-US"/>
          </a:p>
        </p:txBody>
      </p:sp>
    </p:spTree>
    <p:extLst>
      <p:ext uri="{BB962C8B-B14F-4D97-AF65-F5344CB8AC3E}">
        <p14:creationId xmlns:p14="http://schemas.microsoft.com/office/powerpoint/2010/main" val="10494431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a:extLst>
              <a:ext uri="{FF2B5EF4-FFF2-40B4-BE49-F238E27FC236}">
                <a16:creationId xmlns:a16="http://schemas.microsoft.com/office/drawing/2014/main" id="{4B301558-ECD6-4234-911F-6173B2EA1140}"/>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a:extLst>
              <a:ext uri="{FF2B5EF4-FFF2-40B4-BE49-F238E27FC236}">
                <a16:creationId xmlns:a16="http://schemas.microsoft.com/office/drawing/2014/main" id="{B0534B40-0390-4672-99B3-22D912534C91}"/>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a:extLst>
              <a:ext uri="{FF2B5EF4-FFF2-40B4-BE49-F238E27FC236}">
                <a16:creationId xmlns:a16="http://schemas.microsoft.com/office/drawing/2014/main" id="{50623A5B-DC63-4FBA-9CC1-60A04435066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a:extLst>
              <a:ext uri="{FF2B5EF4-FFF2-40B4-BE49-F238E27FC236}">
                <a16:creationId xmlns:a16="http://schemas.microsoft.com/office/drawing/2014/main" id="{0930C44D-5C55-441E-B006-792FE4DBE658}"/>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a:extLst>
              <a:ext uri="{FF2B5EF4-FFF2-40B4-BE49-F238E27FC236}">
                <a16:creationId xmlns:a16="http://schemas.microsoft.com/office/drawing/2014/main" id="{322EE618-2F39-4575-BF77-230F7B19FBC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a:extLst>
              <a:ext uri="{FF2B5EF4-FFF2-40B4-BE49-F238E27FC236}">
                <a16:creationId xmlns:a16="http://schemas.microsoft.com/office/drawing/2014/main" id="{C82CD001-00B3-4369-AD65-311F4CC9F290}"/>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a:extLst>
              <a:ext uri="{FF2B5EF4-FFF2-40B4-BE49-F238E27FC236}">
                <a16:creationId xmlns:a16="http://schemas.microsoft.com/office/drawing/2014/main" id="{626158FF-848C-4983-AECE-1574A6BA14B9}"/>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Straight Connector 13">
            <a:extLst>
              <a:ext uri="{FF2B5EF4-FFF2-40B4-BE49-F238E27FC236}">
                <a16:creationId xmlns:a16="http://schemas.microsoft.com/office/drawing/2014/main" id="{113CD445-9E71-4AFF-8810-3F6EECBA255D}"/>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a:extLst>
              <a:ext uri="{FF2B5EF4-FFF2-40B4-BE49-F238E27FC236}">
                <a16:creationId xmlns:a16="http://schemas.microsoft.com/office/drawing/2014/main" id="{B32700CE-953A-4B4D-A80B-D64942868AF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a:extLst>
              <a:ext uri="{FF2B5EF4-FFF2-40B4-BE49-F238E27FC236}">
                <a16:creationId xmlns:a16="http://schemas.microsoft.com/office/drawing/2014/main" id="{721FD5F2-6BCA-489D-80F6-33F27532AD2F}"/>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a:extLst>
              <a:ext uri="{FF2B5EF4-FFF2-40B4-BE49-F238E27FC236}">
                <a16:creationId xmlns:a16="http://schemas.microsoft.com/office/drawing/2014/main" id="{F980FC39-35D9-4894-BD80-6972EE42397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a:extLst>
              <a:ext uri="{FF2B5EF4-FFF2-40B4-BE49-F238E27FC236}">
                <a16:creationId xmlns:a16="http://schemas.microsoft.com/office/drawing/2014/main" id="{5D07A067-EACE-4066-83C5-62816C69C30D}"/>
              </a:ext>
            </a:extLst>
          </p:cNvPr>
          <p:cNvSpPr>
            <a:spLocks noGrp="1"/>
          </p:cNvSpPr>
          <p:nvPr>
            <p:ph type="dt" sz="half" idx="10"/>
          </p:nvPr>
        </p:nvSpPr>
        <p:spPr/>
        <p:txBody>
          <a:bodyPr/>
          <a:lstStyle>
            <a:lvl1pPr>
              <a:defRPr/>
            </a:lvl1pPr>
          </a:lstStyle>
          <a:p>
            <a:pPr>
              <a:defRPr/>
            </a:pPr>
            <a:endParaRPr lang="en-US" altLang="en-US"/>
          </a:p>
        </p:txBody>
      </p:sp>
      <p:sp>
        <p:nvSpPr>
          <p:cNvPr id="19" name="Footer Placeholder 7">
            <a:extLst>
              <a:ext uri="{FF2B5EF4-FFF2-40B4-BE49-F238E27FC236}">
                <a16:creationId xmlns:a16="http://schemas.microsoft.com/office/drawing/2014/main" id="{815688CB-A2BF-4588-97B5-D439F13E8F64}"/>
              </a:ext>
            </a:extLst>
          </p:cNvPr>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a:extLst>
              <a:ext uri="{FF2B5EF4-FFF2-40B4-BE49-F238E27FC236}">
                <a16:creationId xmlns:a16="http://schemas.microsoft.com/office/drawing/2014/main" id="{814324C7-88E5-4EEC-B63D-A2F0AD7CEA4F}"/>
              </a:ext>
            </a:extLst>
          </p:cNvPr>
          <p:cNvSpPr>
            <a:spLocks noGrp="1"/>
          </p:cNvSpPr>
          <p:nvPr>
            <p:ph type="sldNum" sz="quarter" idx="12"/>
          </p:nvPr>
        </p:nvSpPr>
        <p:spPr>
          <a:xfrm>
            <a:off x="4343400" y="1042988"/>
            <a:ext cx="457200" cy="441325"/>
          </a:xfrm>
        </p:spPr>
        <p:txBody>
          <a:bodyPr/>
          <a:lstStyle>
            <a:lvl1pPr>
              <a:defRPr/>
            </a:lvl1pPr>
          </a:lstStyle>
          <a:p>
            <a:pPr>
              <a:defRPr/>
            </a:pPr>
            <a:fld id="{ECDFDB5B-38F6-48D2-8560-F77556190AB2}" type="slidenum">
              <a:rPr lang="en-US" altLang="en-US"/>
              <a:pPr>
                <a:defRPr/>
              </a:pPr>
              <a:t>‹#›</a:t>
            </a:fld>
            <a:endParaRPr lang="en-US" altLang="en-US"/>
          </a:p>
        </p:txBody>
      </p:sp>
    </p:spTree>
    <p:extLst>
      <p:ext uri="{BB962C8B-B14F-4D97-AF65-F5344CB8AC3E}">
        <p14:creationId xmlns:p14="http://schemas.microsoft.com/office/powerpoint/2010/main" val="18620121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3821CA-6675-4AE3-84FA-3D95CA26787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3D95525A-BBF3-4BBD-96D9-9FD04185275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672A196E-A967-47CA-93C5-8A87A605286F}"/>
              </a:ext>
            </a:extLst>
          </p:cNvPr>
          <p:cNvSpPr>
            <a:spLocks noGrp="1"/>
          </p:cNvSpPr>
          <p:nvPr>
            <p:ph type="sldNum" sz="quarter" idx="12"/>
          </p:nvPr>
        </p:nvSpPr>
        <p:spPr>
          <a:xfrm>
            <a:off x="4343400" y="1036638"/>
            <a:ext cx="457200" cy="441325"/>
          </a:xfrm>
        </p:spPr>
        <p:txBody>
          <a:bodyPr/>
          <a:lstStyle>
            <a:lvl1pPr>
              <a:defRPr/>
            </a:lvl1pPr>
          </a:lstStyle>
          <a:p>
            <a:pPr>
              <a:defRPr/>
            </a:pPr>
            <a:fld id="{5D5591FA-3D82-4B54-9700-601ACA1C8126}" type="slidenum">
              <a:rPr lang="en-US" altLang="en-US"/>
              <a:pPr>
                <a:defRPr/>
              </a:pPr>
              <a:t>‹#›</a:t>
            </a:fld>
            <a:endParaRPr lang="en-US" altLang="en-US"/>
          </a:p>
        </p:txBody>
      </p:sp>
    </p:spTree>
    <p:extLst>
      <p:ext uri="{BB962C8B-B14F-4D97-AF65-F5344CB8AC3E}">
        <p14:creationId xmlns:p14="http://schemas.microsoft.com/office/powerpoint/2010/main" val="95414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231651F-5913-481F-A861-DD925AE4BD1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Rectangle 20">
            <a:extLst>
              <a:ext uri="{FF2B5EF4-FFF2-40B4-BE49-F238E27FC236}">
                <a16:creationId xmlns:a16="http://schemas.microsoft.com/office/drawing/2014/main" id="{8BE1A7F5-8D4D-490B-AE45-2DC9597C268A}"/>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a:extLst>
              <a:ext uri="{FF2B5EF4-FFF2-40B4-BE49-F238E27FC236}">
                <a16:creationId xmlns:a16="http://schemas.microsoft.com/office/drawing/2014/main" id="{DF912168-0DCD-4386-AF79-5DFD3DC6516D}"/>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a:extLst>
              <a:ext uri="{FF2B5EF4-FFF2-40B4-BE49-F238E27FC236}">
                <a16:creationId xmlns:a16="http://schemas.microsoft.com/office/drawing/2014/main" id="{59ED46A1-D2E0-483E-B9F8-BD467886386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032F92BE-5AE2-4760-87F1-7F1CFC22B22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7" name="Rectangle 6">
            <a:extLst>
              <a:ext uri="{FF2B5EF4-FFF2-40B4-BE49-F238E27FC236}">
                <a16:creationId xmlns:a16="http://schemas.microsoft.com/office/drawing/2014/main" id="{B4B5371B-6147-4BA1-A1DA-728FB9E4BD88}"/>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a:extLst>
              <a:ext uri="{FF2B5EF4-FFF2-40B4-BE49-F238E27FC236}">
                <a16:creationId xmlns:a16="http://schemas.microsoft.com/office/drawing/2014/main" id="{B50B449B-5A9F-4B71-9204-CEDEBB20E406}"/>
              </a:ext>
            </a:extLst>
          </p:cNvPr>
          <p:cNvSpPr>
            <a:spLocks noGrp="1"/>
          </p:cNvSpPr>
          <p:nvPr>
            <p:ph type="dt" sz="half" idx="10"/>
          </p:nvPr>
        </p:nvSpPr>
        <p:spPr/>
        <p:txBody>
          <a:bodyPr/>
          <a:lstStyle>
            <a:lvl1pPr>
              <a:defRPr/>
            </a:lvl1pPr>
          </a:lstStyle>
          <a:p>
            <a:pPr>
              <a:defRPr/>
            </a:pPr>
            <a:endParaRPr lang="en-US" altLang="en-US"/>
          </a:p>
        </p:txBody>
      </p:sp>
      <p:sp>
        <p:nvSpPr>
          <p:cNvPr id="9" name="Footer Placeholder 2">
            <a:extLst>
              <a:ext uri="{FF2B5EF4-FFF2-40B4-BE49-F238E27FC236}">
                <a16:creationId xmlns:a16="http://schemas.microsoft.com/office/drawing/2014/main" id="{EE96826C-A1AF-42B5-B0DC-8A41C9AE8AE6}"/>
              </a:ext>
            </a:extLst>
          </p:cNvPr>
          <p:cNvSpPr>
            <a:spLocks noGrp="1"/>
          </p:cNvSpPr>
          <p:nvPr>
            <p:ph type="ftr" sz="quarter" idx="11"/>
          </p:nvPr>
        </p:nvSpPr>
        <p:spPr/>
        <p:txBody>
          <a:bodyPr/>
          <a:lstStyle>
            <a:lvl1pPr>
              <a:defRPr/>
            </a:lvl1pPr>
          </a:lstStyle>
          <a:p>
            <a:pPr>
              <a:defRPr/>
            </a:pPr>
            <a:endParaRPr lang="en-US" altLang="en-US"/>
          </a:p>
        </p:txBody>
      </p:sp>
      <p:sp>
        <p:nvSpPr>
          <p:cNvPr id="10" name="Slide Number Placeholder 3">
            <a:extLst>
              <a:ext uri="{FF2B5EF4-FFF2-40B4-BE49-F238E27FC236}">
                <a16:creationId xmlns:a16="http://schemas.microsoft.com/office/drawing/2014/main" id="{E80FD238-B6B6-46A9-8A8B-C2BFB5DFD022}"/>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223365C-66F4-446C-BD36-60E020D9AFE0}" type="slidenum">
              <a:rPr lang="en-US" altLang="en-US"/>
              <a:pPr>
                <a:defRPr/>
              </a:pPr>
              <a:t>‹#›</a:t>
            </a:fld>
            <a:endParaRPr lang="en-US" altLang="en-US"/>
          </a:p>
        </p:txBody>
      </p:sp>
    </p:spTree>
    <p:extLst>
      <p:ext uri="{BB962C8B-B14F-4D97-AF65-F5344CB8AC3E}">
        <p14:creationId xmlns:p14="http://schemas.microsoft.com/office/powerpoint/2010/main" val="192572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8185C-239F-4C22-A6BA-3BAE13E603DC}"/>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a:extLst>
              <a:ext uri="{FF2B5EF4-FFF2-40B4-BE49-F238E27FC236}">
                <a16:creationId xmlns:a16="http://schemas.microsoft.com/office/drawing/2014/main" id="{7A5BFEFE-22CE-4E81-94E5-42BEAAEE327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a:extLst>
              <a:ext uri="{FF2B5EF4-FFF2-40B4-BE49-F238E27FC236}">
                <a16:creationId xmlns:a16="http://schemas.microsoft.com/office/drawing/2014/main" id="{5DA57DE4-E42C-4B90-9793-DE804CACB81A}"/>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a:extLst>
              <a:ext uri="{FF2B5EF4-FFF2-40B4-BE49-F238E27FC236}">
                <a16:creationId xmlns:a16="http://schemas.microsoft.com/office/drawing/2014/main" id="{FE11776F-7507-475E-B0DF-568BC829CE15}"/>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a:extLst>
              <a:ext uri="{FF2B5EF4-FFF2-40B4-BE49-F238E27FC236}">
                <a16:creationId xmlns:a16="http://schemas.microsoft.com/office/drawing/2014/main" id="{731B2B00-0AB9-438E-99B2-06F32FF1EA8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E044E296-6D3A-43C6-9455-72DC8FA53132}"/>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a:extLst>
              <a:ext uri="{FF2B5EF4-FFF2-40B4-BE49-F238E27FC236}">
                <a16:creationId xmlns:a16="http://schemas.microsoft.com/office/drawing/2014/main" id="{C91D6568-0320-4050-9208-8C601AA37DE5}"/>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a:extLst>
              <a:ext uri="{FF2B5EF4-FFF2-40B4-BE49-F238E27FC236}">
                <a16:creationId xmlns:a16="http://schemas.microsoft.com/office/drawing/2014/main" id="{6BB6323E-5E56-4AE5-B47B-D2EB9BE71597}"/>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a:extLst>
              <a:ext uri="{FF2B5EF4-FFF2-40B4-BE49-F238E27FC236}">
                <a16:creationId xmlns:a16="http://schemas.microsoft.com/office/drawing/2014/main" id="{686810DE-00A0-4CB4-AEFB-55B9BACE541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a:extLst>
              <a:ext uri="{FF2B5EF4-FFF2-40B4-BE49-F238E27FC236}">
                <a16:creationId xmlns:a16="http://schemas.microsoft.com/office/drawing/2014/main" id="{86DB1E89-2FF7-4AC5-9207-7A196BC7C7DC}"/>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a:extLst>
              <a:ext uri="{FF2B5EF4-FFF2-40B4-BE49-F238E27FC236}">
                <a16:creationId xmlns:a16="http://schemas.microsoft.com/office/drawing/2014/main" id="{CC9A1025-A01A-4A4B-BCE2-62E61F3FE06F}"/>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a:extLst>
              <a:ext uri="{FF2B5EF4-FFF2-40B4-BE49-F238E27FC236}">
                <a16:creationId xmlns:a16="http://schemas.microsoft.com/office/drawing/2014/main" id="{952D9B96-CC47-484D-A0E6-471D4C4712F3}"/>
              </a:ext>
            </a:extLst>
          </p:cNvPr>
          <p:cNvSpPr>
            <a:spLocks noGrp="1"/>
          </p:cNvSpPr>
          <p:nvPr>
            <p:ph type="sldNum" sz="quarter" idx="10"/>
          </p:nvPr>
        </p:nvSpPr>
        <p:spPr>
          <a:xfrm>
            <a:off x="1371600" y="312738"/>
            <a:ext cx="457200" cy="441325"/>
          </a:xfrm>
        </p:spPr>
        <p:txBody>
          <a:bodyPr/>
          <a:lstStyle>
            <a:lvl1pPr>
              <a:defRPr/>
            </a:lvl1pPr>
          </a:lstStyle>
          <a:p>
            <a:pPr>
              <a:defRPr/>
            </a:pPr>
            <a:fld id="{151E2FDD-FA61-4B16-9399-CE76DDBF1A73}"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4172B6A0-800E-48B8-AA3B-DFDB0867CC9B}"/>
              </a:ext>
            </a:extLst>
          </p:cNvPr>
          <p:cNvSpPr>
            <a:spLocks noGrp="1"/>
          </p:cNvSpPr>
          <p:nvPr>
            <p:ph type="dt" sz="half" idx="11"/>
          </p:nvPr>
        </p:nvSpPr>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C7FA2FC9-D9A4-4227-B6D1-1144E377F943}"/>
              </a:ext>
            </a:extLst>
          </p:cNvPr>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161614564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E76AC600-E9AE-416A-A639-AA163F35B44F}"/>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a:extLst>
              <a:ext uri="{FF2B5EF4-FFF2-40B4-BE49-F238E27FC236}">
                <a16:creationId xmlns:a16="http://schemas.microsoft.com/office/drawing/2014/main" id="{8E64A15A-9398-4B89-B7A5-5331A1EB29CA}"/>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a:extLst>
              <a:ext uri="{FF2B5EF4-FFF2-40B4-BE49-F238E27FC236}">
                <a16:creationId xmlns:a16="http://schemas.microsoft.com/office/drawing/2014/main" id="{001152F0-22BA-430A-9D69-AE7875D0C8A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a:extLst>
              <a:ext uri="{FF2B5EF4-FFF2-40B4-BE49-F238E27FC236}">
                <a16:creationId xmlns:a16="http://schemas.microsoft.com/office/drawing/2014/main" id="{CBC71EBA-992B-47F1-B234-05F977E99495}"/>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a:extLst>
              <a:ext uri="{FF2B5EF4-FFF2-40B4-BE49-F238E27FC236}">
                <a16:creationId xmlns:a16="http://schemas.microsoft.com/office/drawing/2014/main" id="{5E2C464A-050B-4E55-A118-6C926E18E7E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a:extLst>
              <a:ext uri="{FF2B5EF4-FFF2-40B4-BE49-F238E27FC236}">
                <a16:creationId xmlns:a16="http://schemas.microsoft.com/office/drawing/2014/main" id="{CB693D50-11E5-47B2-93D9-4020B8BABD3C}"/>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a:extLst>
              <a:ext uri="{FF2B5EF4-FFF2-40B4-BE49-F238E27FC236}">
                <a16:creationId xmlns:a16="http://schemas.microsoft.com/office/drawing/2014/main" id="{FCC6B632-6D65-4022-92B5-4B3B1438FD7D}"/>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a:extLst>
              <a:ext uri="{FF2B5EF4-FFF2-40B4-BE49-F238E27FC236}">
                <a16:creationId xmlns:a16="http://schemas.microsoft.com/office/drawing/2014/main" id="{3AEF8C53-F251-464C-BB8E-8BAC17CC5DD5}"/>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a:extLst>
              <a:ext uri="{FF2B5EF4-FFF2-40B4-BE49-F238E27FC236}">
                <a16:creationId xmlns:a16="http://schemas.microsoft.com/office/drawing/2014/main" id="{D1133626-7773-4764-B166-E7A09DB2D2CF}"/>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a:extLst>
              <a:ext uri="{FF2B5EF4-FFF2-40B4-BE49-F238E27FC236}">
                <a16:creationId xmlns:a16="http://schemas.microsoft.com/office/drawing/2014/main" id="{A2F52B8A-25A2-4529-913D-BC48D32E92D4}"/>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a:extLst>
              <a:ext uri="{FF2B5EF4-FFF2-40B4-BE49-F238E27FC236}">
                <a16:creationId xmlns:a16="http://schemas.microsoft.com/office/drawing/2014/main" id="{134EB03B-EAAE-4823-B3F0-AEDE138CDD56}"/>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CFEEF0C1-0B07-4906-B944-6C421727106B}"/>
              </a:ext>
            </a:extLst>
          </p:cNvPr>
          <p:cNvSpPr>
            <a:spLocks noGrp="1"/>
          </p:cNvSpPr>
          <p:nvPr>
            <p:ph type="sldNum" sz="quarter" idx="10"/>
          </p:nvPr>
        </p:nvSpPr>
        <p:spPr>
          <a:xfrm>
            <a:off x="1371600" y="312738"/>
            <a:ext cx="457200" cy="441325"/>
          </a:xfrm>
        </p:spPr>
        <p:txBody>
          <a:bodyPr/>
          <a:lstStyle>
            <a:lvl1pPr>
              <a:defRPr/>
            </a:lvl1pPr>
          </a:lstStyle>
          <a:p>
            <a:pPr>
              <a:defRPr/>
            </a:pPr>
            <a:fld id="{F20E01DC-6EE1-444A-A976-35EDE2B047F5}"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B8539E45-DC9B-45B6-8571-21513B875852}"/>
              </a:ext>
            </a:extLst>
          </p:cNvPr>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a:extLst>
              <a:ext uri="{FF2B5EF4-FFF2-40B4-BE49-F238E27FC236}">
                <a16:creationId xmlns:a16="http://schemas.microsoft.com/office/drawing/2014/main" id="{715B5482-9436-4498-86D9-31908BD554E0}"/>
              </a:ext>
            </a:extLst>
          </p:cNvPr>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4960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EB9231EE-AB72-4987-9A14-240B2C8ACFC1}"/>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a:extLst>
              <a:ext uri="{FF2B5EF4-FFF2-40B4-BE49-F238E27FC236}">
                <a16:creationId xmlns:a16="http://schemas.microsoft.com/office/drawing/2014/main" id="{4D5C4FA9-8D2D-47DB-850D-4B38D9A89253}"/>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a:extLst>
              <a:ext uri="{FF2B5EF4-FFF2-40B4-BE49-F238E27FC236}">
                <a16:creationId xmlns:a16="http://schemas.microsoft.com/office/drawing/2014/main" id="{D944DEE1-9D9F-4573-84F5-5AA24F4683FB}"/>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a:extLst>
              <a:ext uri="{FF2B5EF4-FFF2-40B4-BE49-F238E27FC236}">
                <a16:creationId xmlns:a16="http://schemas.microsoft.com/office/drawing/2014/main" id="{46591E78-B206-4D6C-B307-67CDDA649B24}"/>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lgn="ct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algn="ctr"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a:extLst>
              <a:ext uri="{FF2B5EF4-FFF2-40B4-BE49-F238E27FC236}">
                <a16:creationId xmlns:a16="http://schemas.microsoft.com/office/drawing/2014/main" id="{E51028A5-F958-45FA-AF77-CD577F6E6C11}"/>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Date Placeholder 13">
            <a:extLst>
              <a:ext uri="{FF2B5EF4-FFF2-40B4-BE49-F238E27FC236}">
                <a16:creationId xmlns:a16="http://schemas.microsoft.com/office/drawing/2014/main" id="{33A92399-F62A-4563-B501-440EB5BF5BE3}"/>
              </a:ext>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BAF405F6-FDFB-4FFD-940D-29E2C898DF8C}"/>
              </a:ext>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a:extLst>
              <a:ext uri="{FF2B5EF4-FFF2-40B4-BE49-F238E27FC236}">
                <a16:creationId xmlns:a16="http://schemas.microsoft.com/office/drawing/2014/main" id="{D09B134C-9278-43D6-B905-7855A6DA360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a:extLst>
              <a:ext uri="{FF2B5EF4-FFF2-40B4-BE49-F238E27FC236}">
                <a16:creationId xmlns:a16="http://schemas.microsoft.com/office/drawing/2014/main" id="{CEFF8D8B-FD99-49D4-A220-DE77F66C87C6}"/>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lgn="ct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a:extLst>
              <a:ext uri="{FF2B5EF4-FFF2-40B4-BE49-F238E27FC236}">
                <a16:creationId xmlns:a16="http://schemas.microsoft.com/office/drawing/2014/main" id="{2EA85CB2-8A24-4F5F-B97E-AB11BFA2C061}"/>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a:extLst>
              <a:ext uri="{FF2B5EF4-FFF2-40B4-BE49-F238E27FC236}">
                <a16:creationId xmlns:a16="http://schemas.microsoft.com/office/drawing/2014/main" id="{CF9AA366-9A75-4C8B-BD8A-C0CAC9C73D33}"/>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a:extLst>
              <a:ext uri="{FF2B5EF4-FFF2-40B4-BE49-F238E27FC236}">
                <a16:creationId xmlns:a16="http://schemas.microsoft.com/office/drawing/2014/main" id="{875565DF-A140-4322-B9B7-4DF49B70EB7B}"/>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B5792C6A-1D28-412B-A48F-208283B3B3CD}" type="slidenum">
              <a:rPr lang="en-US" altLang="en-US"/>
              <a:pPr>
                <a:defRPr/>
              </a:pPr>
              <a:t>‹#›</a:t>
            </a:fld>
            <a:endParaRPr lang="en-US" altLang="en-US"/>
          </a:p>
        </p:txBody>
      </p:sp>
      <p:sp>
        <p:nvSpPr>
          <p:cNvPr id="1038" name="Title Placeholder 21">
            <a:extLst>
              <a:ext uri="{FF2B5EF4-FFF2-40B4-BE49-F238E27FC236}">
                <a16:creationId xmlns:a16="http://schemas.microsoft.com/office/drawing/2014/main" id="{8AE7EA45-66BC-46E6-9EB6-D09D589C9B36}"/>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a:extLst>
              <a:ext uri="{FF2B5EF4-FFF2-40B4-BE49-F238E27FC236}">
                <a16:creationId xmlns:a16="http://schemas.microsoft.com/office/drawing/2014/main" id="{5D77D5A8-7C79-478E-BA3D-A9C69ABCF631}"/>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a:extLst>
              <a:ext uri="{FF2B5EF4-FFF2-40B4-BE49-F238E27FC236}">
                <a16:creationId xmlns:a16="http://schemas.microsoft.com/office/drawing/2014/main" id="{782F31E9-4923-4145-B6B5-F33FAB08200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a:extLst>
              <a:ext uri="{FF2B5EF4-FFF2-40B4-BE49-F238E27FC236}">
                <a16:creationId xmlns:a16="http://schemas.microsoft.com/office/drawing/2014/main" id="{6692EB68-5612-47A6-9C03-3A245DE586C9}"/>
              </a:ext>
            </a:extLst>
          </p:cNvPr>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pic>
        <p:nvPicPr>
          <p:cNvPr id="15365" name="Picture 8" descr="explora_logo.png" title="Explora logo">
            <a:extLst>
              <a:ext uri="{FF2B5EF4-FFF2-40B4-BE49-F238E27FC236}">
                <a16:creationId xmlns:a16="http://schemas.microsoft.com/office/drawing/2014/main" id="{2E0CA158-CF9A-4722-A7F1-861B4ADFC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2575" y="4583113"/>
            <a:ext cx="34766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8">
            <a:extLst>
              <a:ext uri="{FF2B5EF4-FFF2-40B4-BE49-F238E27FC236}">
                <a16:creationId xmlns:a16="http://schemas.microsoft.com/office/drawing/2014/main" id="{AD05B105-F08C-4203-AFF7-6228D0D4DBDC}"/>
              </a:ext>
            </a:extLst>
          </p:cNvPr>
          <p:cNvSpPr txBox="1">
            <a:spLocks noChangeArrowheads="1"/>
          </p:cNvSpPr>
          <p:nvPr/>
        </p:nvSpPr>
        <p:spPr bwMode="auto">
          <a:xfrm>
            <a:off x="514350" y="3178175"/>
            <a:ext cx="81153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Arial" panose="020B0604020202020204" pitchFamily="34" charset="0"/>
              </a:defRPr>
            </a:lvl1pPr>
            <a:lvl2pPr marL="742950" indent="-285750">
              <a:defRPr sz="2600">
                <a:solidFill>
                  <a:schemeClr val="tx1"/>
                </a:solidFill>
                <a:latin typeface="Arial" panose="020B0604020202020204" pitchFamily="34" charset="0"/>
              </a:defRPr>
            </a:lvl2pPr>
            <a:lvl3pPr marL="1143000" indent="-228600">
              <a:defRPr sz="2600">
                <a:solidFill>
                  <a:schemeClr val="tx1"/>
                </a:solidFill>
                <a:latin typeface="Arial" panose="020B0604020202020204" pitchFamily="34" charset="0"/>
              </a:defRPr>
            </a:lvl3pPr>
            <a:lvl4pPr marL="1600200" indent="-228600">
              <a:defRPr sz="2600">
                <a:solidFill>
                  <a:schemeClr val="tx1"/>
                </a:solidFill>
                <a:latin typeface="Arial" panose="020B0604020202020204" pitchFamily="34" charset="0"/>
              </a:defRPr>
            </a:lvl4pPr>
            <a:lvl5pPr marL="2057400" indent="-228600">
              <a:defRPr sz="2600">
                <a:solidFill>
                  <a:schemeClr val="tx1"/>
                </a:solidFill>
                <a:latin typeface="Arial" panose="020B0604020202020204" pitchFamily="34" charset="0"/>
              </a:defRPr>
            </a:lvl5pPr>
            <a:lvl6pPr marL="2514600" indent="-228600" eaLnBrk="0" fontAlgn="base" hangingPunct="0">
              <a:spcBef>
                <a:spcPct val="0"/>
              </a:spcBef>
              <a:spcAft>
                <a:spcPct val="0"/>
              </a:spcAft>
              <a:defRPr sz="2600">
                <a:solidFill>
                  <a:schemeClr val="tx1"/>
                </a:solidFill>
                <a:latin typeface="Arial" panose="020B0604020202020204" pitchFamily="34" charset="0"/>
              </a:defRPr>
            </a:lvl6pPr>
            <a:lvl7pPr marL="2971800" indent="-228600" eaLnBrk="0" fontAlgn="base" hangingPunct="0">
              <a:spcBef>
                <a:spcPct val="0"/>
              </a:spcBef>
              <a:spcAft>
                <a:spcPct val="0"/>
              </a:spcAft>
              <a:defRPr sz="2600">
                <a:solidFill>
                  <a:schemeClr val="tx1"/>
                </a:solidFill>
                <a:latin typeface="Arial" panose="020B0604020202020204" pitchFamily="34" charset="0"/>
              </a:defRPr>
            </a:lvl7pPr>
            <a:lvl8pPr marL="3429000" indent="-228600" eaLnBrk="0" fontAlgn="base" hangingPunct="0">
              <a:spcBef>
                <a:spcPct val="0"/>
              </a:spcBef>
              <a:spcAft>
                <a:spcPct val="0"/>
              </a:spcAft>
              <a:defRPr sz="2600">
                <a:solidFill>
                  <a:schemeClr val="tx1"/>
                </a:solidFill>
                <a:latin typeface="Arial" panose="020B0604020202020204" pitchFamily="34" charset="0"/>
              </a:defRPr>
            </a:lvl8pPr>
            <a:lvl9pPr marL="3886200" indent="-228600" eaLnBrk="0" fontAlgn="base" hangingPunct="0">
              <a:spcBef>
                <a:spcPct val="0"/>
              </a:spcBef>
              <a:spcAft>
                <a:spcPct val="0"/>
              </a:spcAft>
              <a:defRPr sz="2600">
                <a:solidFill>
                  <a:schemeClr val="tx1"/>
                </a:solidFill>
                <a:latin typeface="Arial" panose="020B0604020202020204" pitchFamily="34" charset="0"/>
              </a:defRPr>
            </a:lvl9pPr>
          </a:lstStyle>
          <a:p>
            <a:pPr algn="ctr"/>
            <a:r>
              <a:rPr lang="en-US" altLang="en-US" dirty="0" err="1"/>
              <a:t>Explora</a:t>
            </a:r>
            <a:r>
              <a:rPr lang="en-US" altLang="en-US" dirty="0"/>
              <a:t> Tutorial</a:t>
            </a:r>
          </a:p>
          <a:p>
            <a:pPr algn="ctr"/>
            <a:r>
              <a:rPr lang="en-US" altLang="en-US" dirty="0"/>
              <a:t>for Middle and High School Users</a:t>
            </a:r>
          </a:p>
        </p:txBody>
      </p:sp>
      <p:pic>
        <p:nvPicPr>
          <p:cNvPr id="7" name="Picture 6" title="EBSCO Logo">
            <a:extLst>
              <a:ext uri="{FF2B5EF4-FFF2-40B4-BE49-F238E27FC236}">
                <a16:creationId xmlns:a16="http://schemas.microsoft.com/office/drawing/2014/main" id="{9F6A84FA-CD4D-4C21-B8D0-752D447DA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2710" y="850228"/>
            <a:ext cx="4016934" cy="855995"/>
          </a:xfrm>
          <a:prstGeom prst="rect">
            <a:avLst/>
          </a:prstGeom>
        </p:spPr>
      </p:pic>
    </p:spTree>
    <p:extLst>
      <p:ext uri="{BB962C8B-B14F-4D97-AF65-F5344CB8AC3E}">
        <p14:creationId xmlns:p14="http://schemas.microsoft.com/office/powerpoint/2010/main" val="2577435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title="Screenshot of Explora Home Page">
            <a:extLst>
              <a:ext uri="{FF2B5EF4-FFF2-40B4-BE49-F238E27FC236}">
                <a16:creationId xmlns:a16="http://schemas.microsoft.com/office/drawing/2014/main" id="{83E856DF-3A6E-4453-8653-08B9BA57F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24">
            <a:extLst>
              <a:ext uri="{FF2B5EF4-FFF2-40B4-BE49-F238E27FC236}">
                <a16:creationId xmlns:a16="http://schemas.microsoft.com/office/drawing/2014/main" id="{0BC7A0A4-0216-432F-B4EA-44970D641990}"/>
              </a:ext>
            </a:extLst>
          </p:cNvPr>
          <p:cNvSpPr txBox="1">
            <a:spLocks noChangeArrowheads="1"/>
          </p:cNvSpPr>
          <p:nvPr/>
        </p:nvSpPr>
        <p:spPr bwMode="auto">
          <a:xfrm>
            <a:off x="193675" y="5741988"/>
            <a:ext cx="8712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r>
              <a:rPr lang="en-US" altLang="en-US" sz="1400">
                <a:latin typeface="Arial" panose="020B0604020202020204" pitchFamily="34" charset="0"/>
              </a:rPr>
              <a:t>From the </a:t>
            </a:r>
            <a:r>
              <a:rPr lang="en-US" altLang="en-US" sz="1400" i="1">
                <a:latin typeface="Arial" panose="020B0604020202020204" pitchFamily="34" charset="0"/>
              </a:rPr>
              <a:t>Explora</a:t>
            </a:r>
            <a:r>
              <a:rPr lang="en-US" altLang="en-US" sz="1400">
                <a:latin typeface="Arial" panose="020B0604020202020204" pitchFamily="34" charset="0"/>
              </a:rPr>
              <a:t> home screen, you can also view an image carousel of timely topics, updated weekly. Click the </a:t>
            </a:r>
            <a:r>
              <a:rPr lang="en-US" altLang="en-US" sz="1400" b="1">
                <a:latin typeface="Arial" panose="020B0604020202020204" pitchFamily="34" charset="0"/>
              </a:rPr>
              <a:t>Learn More </a:t>
            </a:r>
            <a:r>
              <a:rPr lang="en-US" altLang="en-US" sz="1400">
                <a:latin typeface="Arial" panose="020B0604020202020204" pitchFamily="34" charset="0"/>
              </a:rPr>
              <a:t>link for a list of results related to that topic. Click the left and right arrows to navigate the carousel.</a:t>
            </a:r>
          </a:p>
        </p:txBody>
      </p:sp>
      <p:sp>
        <p:nvSpPr>
          <p:cNvPr id="4" name="Rounded Rectangle 3" descr="Highlights right arrow for scrolling through image carousel." title="Red call-out box">
            <a:extLst>
              <a:ext uri="{FF2B5EF4-FFF2-40B4-BE49-F238E27FC236}">
                <a16:creationId xmlns:a16="http://schemas.microsoft.com/office/drawing/2014/main" id="{CE41D9EF-05C3-4EBB-B0E4-4B52DDE8BE42}"/>
              </a:ext>
            </a:extLst>
          </p:cNvPr>
          <p:cNvSpPr/>
          <p:nvPr/>
        </p:nvSpPr>
        <p:spPr>
          <a:xfrm>
            <a:off x="8720138" y="2028825"/>
            <a:ext cx="349250" cy="5080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
        <p:nvSpPr>
          <p:cNvPr id="5" name="Rounded Rectangle 4" descr="Highlights left arrow for scrolling through image carousel." title="Red call-out box">
            <a:extLst>
              <a:ext uri="{FF2B5EF4-FFF2-40B4-BE49-F238E27FC236}">
                <a16:creationId xmlns:a16="http://schemas.microsoft.com/office/drawing/2014/main" id="{6AE6E4FB-FD2C-48B8-AA15-804B8C4B6C39}"/>
              </a:ext>
            </a:extLst>
          </p:cNvPr>
          <p:cNvSpPr/>
          <p:nvPr/>
        </p:nvSpPr>
        <p:spPr>
          <a:xfrm>
            <a:off x="109538" y="2028825"/>
            <a:ext cx="347662" cy="5080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1" title="Screenshot of Explora Categories">
            <a:extLst>
              <a:ext uri="{FF2B5EF4-FFF2-40B4-BE49-F238E27FC236}">
                <a16:creationId xmlns:a16="http://schemas.microsoft.com/office/drawing/2014/main" id="{2D631707-B223-4CF3-BF0E-CF21A66F2D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
            <a:ext cx="91440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4">
            <a:extLst>
              <a:ext uri="{FF2B5EF4-FFF2-40B4-BE49-F238E27FC236}">
                <a16:creationId xmlns:a16="http://schemas.microsoft.com/office/drawing/2014/main" id="{FA6B8365-248E-4659-ACFA-BA2442D1EBA9}"/>
              </a:ext>
            </a:extLst>
          </p:cNvPr>
          <p:cNvSpPr txBox="1">
            <a:spLocks noChangeArrowheads="1"/>
          </p:cNvSpPr>
          <p:nvPr/>
        </p:nvSpPr>
        <p:spPr bwMode="auto">
          <a:xfrm>
            <a:off x="193675" y="5741988"/>
            <a:ext cx="871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r>
              <a:rPr lang="en-US" altLang="en-US" sz="1400">
                <a:latin typeface="Arial" panose="020B0604020202020204" pitchFamily="34" charset="0"/>
              </a:rPr>
              <a:t>Below the image carousel are categories to browse for research ideas. Click a link to one of the featured topics OR click on the </a:t>
            </a:r>
            <a:r>
              <a:rPr lang="en-US" altLang="en-US" sz="1400" b="1">
                <a:latin typeface="Arial" panose="020B0604020202020204" pitchFamily="34" charset="0"/>
              </a:rPr>
              <a:t>More</a:t>
            </a:r>
            <a:r>
              <a:rPr lang="en-US" altLang="en-US" sz="1400">
                <a:latin typeface="Arial" panose="020B0604020202020204" pitchFamily="34" charset="0"/>
              </a:rPr>
              <a:t> link to view an alphabetical list of all topics in that category.</a:t>
            </a:r>
          </a:p>
        </p:txBody>
      </p:sp>
      <p:sp>
        <p:nvSpPr>
          <p:cNvPr id="6" name="Rounded Rectangle 5" descr="Highlights More link" title="Red call-out box">
            <a:extLst>
              <a:ext uri="{FF2B5EF4-FFF2-40B4-BE49-F238E27FC236}">
                <a16:creationId xmlns:a16="http://schemas.microsoft.com/office/drawing/2014/main" id="{E95881B8-32F0-43C2-87D4-C7546B39F60B}"/>
              </a:ext>
            </a:extLst>
          </p:cNvPr>
          <p:cNvSpPr/>
          <p:nvPr/>
        </p:nvSpPr>
        <p:spPr>
          <a:xfrm>
            <a:off x="3244850" y="1352550"/>
            <a:ext cx="463550" cy="2254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 title="Screenshot of Biography Category">
            <a:extLst>
              <a:ext uri="{FF2B5EF4-FFF2-40B4-BE49-F238E27FC236}">
                <a16:creationId xmlns:a16="http://schemas.microsoft.com/office/drawing/2014/main" id="{51090E5A-44AE-4476-A200-BE74CF8DD6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24">
            <a:extLst>
              <a:ext uri="{FF2B5EF4-FFF2-40B4-BE49-F238E27FC236}">
                <a16:creationId xmlns:a16="http://schemas.microsoft.com/office/drawing/2014/main" id="{30E516E4-0943-4C6A-BEFD-1083078103BA}"/>
              </a:ext>
            </a:extLst>
          </p:cNvPr>
          <p:cNvSpPr txBox="1">
            <a:spLocks noChangeArrowheads="1"/>
          </p:cNvSpPr>
          <p:nvPr/>
        </p:nvSpPr>
        <p:spPr bwMode="auto">
          <a:xfrm>
            <a:off x="193675" y="5741988"/>
            <a:ext cx="871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r>
              <a:rPr lang="en-US" altLang="en-US" sz="1400">
                <a:latin typeface="Arial" panose="020B0604020202020204" pitchFamily="34" charset="0"/>
              </a:rPr>
              <a:t>From the Category Browse page, you can click a letter to jump ahead in the alphabetical list of topics. Click the topic link for a list of relevant results. Each topic includes a Topic Overview on the search results page.</a:t>
            </a:r>
          </a:p>
        </p:txBody>
      </p:sp>
      <p:sp>
        <p:nvSpPr>
          <p:cNvPr id="5" name="Rounded Rectangle 4" descr="Highlights link to &quot;Bin Laden, Osama&quot; topic" title="Red call-out box">
            <a:extLst>
              <a:ext uri="{FF2B5EF4-FFF2-40B4-BE49-F238E27FC236}">
                <a16:creationId xmlns:a16="http://schemas.microsoft.com/office/drawing/2014/main" id="{DF98DDA5-60F9-4F84-AAA5-C8C085F71DD1}"/>
              </a:ext>
            </a:extLst>
          </p:cNvPr>
          <p:cNvSpPr/>
          <p:nvPr/>
        </p:nvSpPr>
        <p:spPr>
          <a:xfrm>
            <a:off x="779463" y="3756025"/>
            <a:ext cx="1185862" cy="2635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8" title="Screenshot of Explora Home Page">
            <a:extLst>
              <a:ext uri="{FF2B5EF4-FFF2-40B4-BE49-F238E27FC236}">
                <a16:creationId xmlns:a16="http://schemas.microsoft.com/office/drawing/2014/main" id="{A061478A-75DC-4581-85BE-EBB1C19A1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a:extLst>
              <a:ext uri="{FF2B5EF4-FFF2-40B4-BE49-F238E27FC236}">
                <a16:creationId xmlns:a16="http://schemas.microsoft.com/office/drawing/2014/main" id="{BFFD1FEE-A3C1-448C-B96D-B4FD057E439B}"/>
              </a:ext>
            </a:extLst>
          </p:cNvPr>
          <p:cNvSpPr>
            <a:spLocks noGrp="1" noChangeArrowheads="1"/>
          </p:cNvSpPr>
          <p:nvPr>
            <p:ph type="title" idx="4294967295"/>
          </p:nvPr>
        </p:nvSpPr>
        <p:spPr>
          <a:xfrm>
            <a:off x="0" y="228600"/>
            <a:ext cx="8534400" cy="758825"/>
          </a:xfrm>
        </p:spPr>
        <p:txBody>
          <a:bodyPr>
            <a:normAutofit fontScale="90000"/>
          </a:bodyPr>
          <a:lstStyle/>
          <a:p>
            <a:pPr eaLnBrk="1" fontAlgn="auto" hangingPunct="1">
              <a:spcAft>
                <a:spcPts val="0"/>
              </a:spcAft>
              <a:defRPr/>
            </a:pPr>
            <a:br>
              <a:rPr lang="en-US" dirty="0">
                <a:solidFill>
                  <a:schemeClr val="accent3">
                    <a:shade val="75000"/>
                  </a:schemeClr>
                </a:solidFill>
              </a:rPr>
            </a:br>
            <a:endParaRPr lang="en-US" dirty="0">
              <a:solidFill>
                <a:schemeClr val="accent3">
                  <a:shade val="75000"/>
                </a:schemeClr>
              </a:solidFill>
            </a:endParaRPr>
          </a:p>
        </p:txBody>
      </p:sp>
      <p:sp>
        <p:nvSpPr>
          <p:cNvPr id="28676" name="Text Box 4">
            <a:extLst>
              <a:ext uri="{FF2B5EF4-FFF2-40B4-BE49-F238E27FC236}">
                <a16:creationId xmlns:a16="http://schemas.microsoft.com/office/drawing/2014/main" id="{FC243811-9823-45CE-8D75-6D4F5223C35A}"/>
              </a:ext>
            </a:extLst>
          </p:cNvPr>
          <p:cNvSpPr txBox="1">
            <a:spLocks noChangeArrowheads="1"/>
          </p:cNvSpPr>
          <p:nvPr/>
        </p:nvSpPr>
        <p:spPr bwMode="auto">
          <a:xfrm>
            <a:off x="304800" y="5943600"/>
            <a:ext cx="8342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If at any time you wish to return to the home screen, click the </a:t>
            </a:r>
            <a:r>
              <a:rPr lang="en-US" altLang="en-US" sz="1400" i="1">
                <a:solidFill>
                  <a:schemeClr val="tx1"/>
                </a:solidFill>
                <a:latin typeface="Arial" panose="020B0604020202020204" pitchFamily="34" charset="0"/>
              </a:rPr>
              <a:t>Explora</a:t>
            </a:r>
            <a:r>
              <a:rPr lang="en-US" altLang="en-US" sz="1400">
                <a:solidFill>
                  <a:schemeClr val="tx1"/>
                </a:solidFill>
                <a:latin typeface="Arial" panose="020B0604020202020204" pitchFamily="34" charset="0"/>
              </a:rPr>
              <a:t> logo. To view the complete online Help system, click the </a:t>
            </a:r>
            <a:r>
              <a:rPr lang="en-US" altLang="en-US" sz="1400" b="1">
                <a:solidFill>
                  <a:schemeClr val="tx1"/>
                </a:solidFill>
                <a:latin typeface="Arial" panose="020B0604020202020204" pitchFamily="34" charset="0"/>
              </a:rPr>
              <a:t>Help</a:t>
            </a:r>
            <a:r>
              <a:rPr lang="en-US" altLang="en-US" sz="1400" i="1">
                <a:solidFill>
                  <a:schemeClr val="tx1"/>
                </a:solidFill>
                <a:latin typeface="Arial" panose="020B0604020202020204" pitchFamily="34" charset="0"/>
              </a:rPr>
              <a:t> </a:t>
            </a:r>
            <a:r>
              <a:rPr lang="en-US" altLang="en-US" sz="1400">
                <a:solidFill>
                  <a:schemeClr val="tx1"/>
                </a:solidFill>
                <a:latin typeface="Arial" panose="020B0604020202020204" pitchFamily="34" charset="0"/>
              </a:rPr>
              <a:t>link at the top right of your screen.</a:t>
            </a:r>
          </a:p>
        </p:txBody>
      </p:sp>
      <p:sp>
        <p:nvSpPr>
          <p:cNvPr id="8" name="Rounded Rectangle 7" descr="Highlights location of Help link in top toolbar." title="Red call-out box">
            <a:extLst>
              <a:ext uri="{FF2B5EF4-FFF2-40B4-BE49-F238E27FC236}">
                <a16:creationId xmlns:a16="http://schemas.microsoft.com/office/drawing/2014/main" id="{70C7AD2E-B45A-4E04-BE5A-220C0F1EE488}"/>
              </a:ext>
            </a:extLst>
          </p:cNvPr>
          <p:cNvSpPr/>
          <p:nvPr/>
        </p:nvSpPr>
        <p:spPr>
          <a:xfrm>
            <a:off x="8534400" y="0"/>
            <a:ext cx="509588" cy="2286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pic>
        <p:nvPicPr>
          <p:cNvPr id="2" name="Picture 1" title="Screenshot of Explora Help Page">
            <a:extLst>
              <a:ext uri="{FF2B5EF4-FFF2-40B4-BE49-F238E27FC236}">
                <a16:creationId xmlns:a16="http://schemas.microsoft.com/office/drawing/2014/main" id="{D9815795-9BE8-4B5B-94D7-C7E0CCC08FD8}"/>
              </a:ext>
            </a:extLst>
          </p:cNvPr>
          <p:cNvPicPr>
            <a:picLocks noChangeAspect="1"/>
          </p:cNvPicPr>
          <p:nvPr/>
        </p:nvPicPr>
        <p:blipFill>
          <a:blip r:embed="rId3"/>
          <a:stretch>
            <a:fillRect/>
          </a:stretch>
        </p:blipFill>
        <p:spPr>
          <a:xfrm>
            <a:off x="1365250" y="1093788"/>
            <a:ext cx="6126163" cy="4505325"/>
          </a:xfrm>
          <a:prstGeom prst="rect">
            <a:avLst/>
          </a:prstGeom>
          <a:noFill/>
          <a:ln>
            <a:solidFill>
              <a:schemeClr val="bg1">
                <a:lumMod val="65000"/>
              </a:schemeClr>
            </a:solidFill>
          </a:ln>
        </p:spPr>
      </p:pic>
      <p:sp>
        <p:nvSpPr>
          <p:cNvPr id="7" name="Rounded Rectangle 6" descr="Highlights help topics for Explora." title="Red call-out box">
            <a:extLst>
              <a:ext uri="{FF2B5EF4-FFF2-40B4-BE49-F238E27FC236}">
                <a16:creationId xmlns:a16="http://schemas.microsoft.com/office/drawing/2014/main" id="{1843F5DB-4638-48B4-97E9-CF9D6C7401AA}"/>
              </a:ext>
            </a:extLst>
          </p:cNvPr>
          <p:cNvSpPr/>
          <p:nvPr/>
        </p:nvSpPr>
        <p:spPr>
          <a:xfrm>
            <a:off x="1365250" y="1482725"/>
            <a:ext cx="1149350" cy="422275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9">
            <a:extLst>
              <a:ext uri="{FF2B5EF4-FFF2-40B4-BE49-F238E27FC236}">
                <a16:creationId xmlns:a16="http://schemas.microsoft.com/office/drawing/2014/main" id="{7D84BDA2-7CD5-428B-A34C-CA852BB63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84097" y="1298304"/>
            <a:ext cx="7575806" cy="426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7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4">
            <a:extLst>
              <a:ext uri="{FF2B5EF4-FFF2-40B4-BE49-F238E27FC236}">
                <a16:creationId xmlns:a16="http://schemas.microsoft.com/office/drawing/2014/main" id="{0A1915BB-BE99-417E-AF1D-F1D98EFB9FA9}"/>
              </a:ext>
            </a:extLst>
          </p:cNvPr>
          <p:cNvSpPr txBox="1">
            <a:spLocks noChangeArrowheads="1"/>
          </p:cNvSpPr>
          <p:nvPr/>
        </p:nvSpPr>
        <p:spPr bwMode="auto">
          <a:xfrm>
            <a:off x="215900" y="5643563"/>
            <a:ext cx="8712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None/>
            </a:pPr>
            <a:r>
              <a:rPr lang="en-US" altLang="en-US" sz="1400">
                <a:latin typeface="Arial" panose="020B0604020202020204" pitchFamily="34" charset="0"/>
              </a:rPr>
              <a:t>Welcome to </a:t>
            </a:r>
            <a:r>
              <a:rPr lang="en-US" altLang="en-US" sz="1400" i="1">
                <a:latin typeface="Arial" panose="020B0604020202020204" pitchFamily="34" charset="0"/>
              </a:rPr>
              <a:t>Explora</a:t>
            </a:r>
            <a:r>
              <a:rPr lang="en-US" altLang="en-US" sz="1400">
                <a:latin typeface="Arial" panose="020B0604020202020204" pitchFamily="34" charset="0"/>
              </a:rPr>
              <a:t>, EBSCO’s engaging interface for schools and public libraries. Designed to meet the unique needs of its users, </a:t>
            </a:r>
            <a:r>
              <a:rPr lang="en-US" altLang="en-US" sz="1400" i="1">
                <a:latin typeface="Arial" panose="020B0604020202020204" pitchFamily="34" charset="0"/>
              </a:rPr>
              <a:t>Explora </a:t>
            </a:r>
            <a:r>
              <a:rPr lang="en-US" altLang="en-US" sz="1400">
                <a:latin typeface="Arial" panose="020B0604020202020204" pitchFamily="34" charset="0"/>
              </a:rPr>
              <a:t>supports student research, classroom instruction, and patron information needs with rich, reliable content and easy-to-use functionality. In this tutorial, we will conduct a basic search, review the available browsing options, and explore the database’s unique features.</a:t>
            </a:r>
          </a:p>
        </p:txBody>
      </p:sp>
      <p:pic>
        <p:nvPicPr>
          <p:cNvPr id="17411" name="Picture 2" title="Screenshot of Explora Home Page">
            <a:extLst>
              <a:ext uri="{FF2B5EF4-FFF2-40B4-BE49-F238E27FC236}">
                <a16:creationId xmlns:a16="http://schemas.microsoft.com/office/drawing/2014/main" id="{410761D8-FA69-4CDC-9E2D-904500BE5C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13">
            <a:extLst>
              <a:ext uri="{FF2B5EF4-FFF2-40B4-BE49-F238E27FC236}">
                <a16:creationId xmlns:a16="http://schemas.microsoft.com/office/drawing/2014/main" id="{E83A2588-8882-43BA-89D2-F1C3A5D65B65}"/>
              </a:ext>
            </a:extLst>
          </p:cNvPr>
          <p:cNvSpPr txBox="1">
            <a:spLocks noChangeArrowheads="1"/>
          </p:cNvSpPr>
          <p:nvPr/>
        </p:nvSpPr>
        <p:spPr bwMode="auto">
          <a:xfrm>
            <a:off x="241300" y="5708650"/>
            <a:ext cx="86598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Let’s begin by conducting a search from the home page. Enter your keywords in the search box. The Autocomplete feature will anticipate your search terms, so even if you misspell a word, relevant search terms will appear in the drop-down menu. You can select from the list or finish entering your keywords and click </a:t>
            </a:r>
            <a:r>
              <a:rPr lang="en-US" altLang="en-US" sz="1400" b="1">
                <a:solidFill>
                  <a:schemeClr val="tx1"/>
                </a:solidFill>
                <a:latin typeface="Arial" panose="020B0604020202020204" pitchFamily="34" charset="0"/>
              </a:rPr>
              <a:t>Search</a:t>
            </a:r>
            <a:r>
              <a:rPr lang="en-US" altLang="en-US" sz="1400">
                <a:solidFill>
                  <a:schemeClr val="tx1"/>
                </a:solidFill>
                <a:latin typeface="Arial" panose="020B0604020202020204" pitchFamily="34" charset="0"/>
              </a:rPr>
              <a:t> to generate a list of results.</a:t>
            </a:r>
          </a:p>
        </p:txBody>
      </p:sp>
      <p:pic>
        <p:nvPicPr>
          <p:cNvPr id="18435" name="Picture 6" descr="Autocomplete dropdown menu appears as user types terms into search box. Search term is &quot;global warming.&quot;" title="Screenshot of Search Box on Explora Home Page">
            <a:extLst>
              <a:ext uri="{FF2B5EF4-FFF2-40B4-BE49-F238E27FC236}">
                <a16:creationId xmlns:a16="http://schemas.microsoft.com/office/drawing/2014/main" id="{7A35E833-1B5A-4DE9-8B41-EEB6447175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Search results for Global Warming" title="Screenshot of Explora Search Results List">
            <a:extLst>
              <a:ext uri="{FF2B5EF4-FFF2-40B4-BE49-F238E27FC236}">
                <a16:creationId xmlns:a16="http://schemas.microsoft.com/office/drawing/2014/main" id="{D2AE98CB-FAB8-437A-B387-F4071752CB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13">
            <a:extLst>
              <a:ext uri="{FF2B5EF4-FFF2-40B4-BE49-F238E27FC236}">
                <a16:creationId xmlns:a16="http://schemas.microsoft.com/office/drawing/2014/main" id="{F5123A4E-9DB7-473B-AF7B-20D927656BEA}"/>
              </a:ext>
            </a:extLst>
          </p:cNvPr>
          <p:cNvSpPr txBox="1">
            <a:spLocks noChangeArrowheads="1"/>
          </p:cNvSpPr>
          <p:nvPr/>
        </p:nvSpPr>
        <p:spPr bwMode="auto">
          <a:xfrm>
            <a:off x="347663" y="5862638"/>
            <a:ext cx="8796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Many results include a Topic Overview on the result list. This convenient feature provides you with the background information needed to start your research. Clicking </a:t>
            </a:r>
            <a:r>
              <a:rPr lang="en-US" altLang="en-US" sz="1400" b="1">
                <a:solidFill>
                  <a:schemeClr val="tx1"/>
                </a:solidFill>
                <a:latin typeface="Arial" panose="020B0604020202020204" pitchFamily="34" charset="0"/>
              </a:rPr>
              <a:t>More</a:t>
            </a:r>
            <a:r>
              <a:rPr lang="en-US" altLang="en-US" sz="1400">
                <a:solidFill>
                  <a:schemeClr val="tx1"/>
                </a:solidFill>
                <a:latin typeface="Arial" panose="020B0604020202020204" pitchFamily="34" charset="0"/>
              </a:rPr>
              <a:t> takes you to the full article.</a:t>
            </a:r>
          </a:p>
        </p:txBody>
      </p:sp>
      <p:sp>
        <p:nvSpPr>
          <p:cNvPr id="9" name="Rounded Rectangle 8" descr="Highlights Global Warming Topic Overview at top of search results." title="red call-out box">
            <a:extLst>
              <a:ext uri="{FF2B5EF4-FFF2-40B4-BE49-F238E27FC236}">
                <a16:creationId xmlns:a16="http://schemas.microsoft.com/office/drawing/2014/main" id="{78E3EFE9-9A4D-4EF6-A010-6FD7D4CC5948}"/>
              </a:ext>
            </a:extLst>
          </p:cNvPr>
          <p:cNvSpPr/>
          <p:nvPr/>
        </p:nvSpPr>
        <p:spPr>
          <a:xfrm>
            <a:off x="1851025" y="1352550"/>
            <a:ext cx="6900863" cy="9398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9" title="Screenshot of Global Warming Topic Overview">
            <a:extLst>
              <a:ext uri="{FF2B5EF4-FFF2-40B4-BE49-F238E27FC236}">
                <a16:creationId xmlns:a16="http://schemas.microsoft.com/office/drawing/2014/main" id="{45CAD95D-A7FC-434E-B068-03A52BE61A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9538"/>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3">
            <a:extLst>
              <a:ext uri="{FF2B5EF4-FFF2-40B4-BE49-F238E27FC236}">
                <a16:creationId xmlns:a16="http://schemas.microsoft.com/office/drawing/2014/main" id="{B217C5D2-F476-446A-8330-0F2B0B73D264}"/>
              </a:ext>
            </a:extLst>
          </p:cNvPr>
          <p:cNvSpPr txBox="1">
            <a:spLocks noChangeArrowheads="1"/>
          </p:cNvSpPr>
          <p:nvPr/>
        </p:nvSpPr>
        <p:spPr bwMode="auto">
          <a:xfrm>
            <a:off x="76200" y="5761038"/>
            <a:ext cx="88519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From here, you can read the full text of the article or listen to the article using the Text-to-Speech feature.  Depending on your search term, the overview article may contain additional links within the full text that will take you to related Topic Overview records.</a:t>
            </a:r>
          </a:p>
        </p:txBody>
      </p:sp>
      <p:sp>
        <p:nvSpPr>
          <p:cNvPr id="9" name="Rounded Rectangle 8" descr="Highlights Text to Speech tool located at top of overview article." title="Red call-out box">
            <a:extLst>
              <a:ext uri="{FF2B5EF4-FFF2-40B4-BE49-F238E27FC236}">
                <a16:creationId xmlns:a16="http://schemas.microsoft.com/office/drawing/2014/main" id="{F2F6F925-AA0A-4428-BE11-87F321AE8CDB}"/>
              </a:ext>
            </a:extLst>
          </p:cNvPr>
          <p:cNvSpPr/>
          <p:nvPr/>
        </p:nvSpPr>
        <p:spPr>
          <a:xfrm>
            <a:off x="1927225" y="1787525"/>
            <a:ext cx="2873375" cy="312738"/>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
        <p:nvSpPr>
          <p:cNvPr id="12" name="Rounded Rectangle 11" descr="Highlights related links within Topic Overview article." title="Red call-out box">
            <a:extLst>
              <a:ext uri="{FF2B5EF4-FFF2-40B4-BE49-F238E27FC236}">
                <a16:creationId xmlns:a16="http://schemas.microsoft.com/office/drawing/2014/main" id="{E04C8AAC-544C-43F0-B2AB-53F5F8E02C40}"/>
              </a:ext>
            </a:extLst>
          </p:cNvPr>
          <p:cNvSpPr/>
          <p:nvPr/>
        </p:nvSpPr>
        <p:spPr>
          <a:xfrm>
            <a:off x="6880225" y="2438400"/>
            <a:ext cx="630238" cy="195263"/>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
        <p:nvSpPr>
          <p:cNvPr id="13" name="Rounded Rectangle 12" descr="Highlights related links within Topic Overview article." title="Red call-out box">
            <a:extLst>
              <a:ext uri="{FF2B5EF4-FFF2-40B4-BE49-F238E27FC236}">
                <a16:creationId xmlns:a16="http://schemas.microsoft.com/office/drawing/2014/main" id="{7CBA8E7F-CB94-4482-B38F-D83B4A44B6DD}"/>
              </a:ext>
            </a:extLst>
          </p:cNvPr>
          <p:cNvSpPr/>
          <p:nvPr/>
        </p:nvSpPr>
        <p:spPr>
          <a:xfrm>
            <a:off x="5943600" y="5100638"/>
            <a:ext cx="739775" cy="2000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Screenshot of Explora Search Results for Global Warming">
            <a:extLst>
              <a:ext uri="{FF2B5EF4-FFF2-40B4-BE49-F238E27FC236}">
                <a16:creationId xmlns:a16="http://schemas.microsoft.com/office/drawing/2014/main" id="{545E3796-7250-4CA5-9E33-731223472AE7}"/>
              </a:ext>
            </a:extLst>
          </p:cNvPr>
          <p:cNvPicPr>
            <a:picLocks noChangeAspect="1"/>
          </p:cNvPicPr>
          <p:nvPr/>
        </p:nvPicPr>
        <p:blipFill>
          <a:blip r:embed="rId2"/>
          <a:stretch>
            <a:fillRect/>
          </a:stretch>
        </p:blipFill>
        <p:spPr>
          <a:xfrm>
            <a:off x="1036638" y="14288"/>
            <a:ext cx="6721475" cy="5562600"/>
          </a:xfrm>
          <a:prstGeom prst="rect">
            <a:avLst/>
          </a:prstGeom>
          <a:ln>
            <a:solidFill>
              <a:schemeClr val="bg1">
                <a:lumMod val="65000"/>
              </a:schemeClr>
            </a:solidFill>
          </a:ln>
        </p:spPr>
      </p:pic>
      <p:sp>
        <p:nvSpPr>
          <p:cNvPr id="21507" name="Rectangle 6">
            <a:extLst>
              <a:ext uri="{FF2B5EF4-FFF2-40B4-BE49-F238E27FC236}">
                <a16:creationId xmlns:a16="http://schemas.microsoft.com/office/drawing/2014/main" id="{6C3ACCF1-825A-4559-A19E-7251E31A1D85}"/>
              </a:ext>
            </a:extLst>
          </p:cNvPr>
          <p:cNvSpPr>
            <a:spLocks noChangeArrowheads="1"/>
          </p:cNvSpPr>
          <p:nvPr/>
        </p:nvSpPr>
        <p:spPr bwMode="auto">
          <a:xfrm>
            <a:off x="0" y="5591175"/>
            <a:ext cx="91440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By default, your search results will appear in order of relevance, but you can also sort articles by publication date.</a:t>
            </a:r>
          </a:p>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Filters help you further refine your search results. For example, select</a:t>
            </a:r>
            <a:r>
              <a:rPr lang="en-US" altLang="en-US" sz="1400" b="1">
                <a:solidFill>
                  <a:schemeClr val="tx1"/>
                </a:solidFill>
                <a:latin typeface="Arial" panose="020B0604020202020204" pitchFamily="34" charset="0"/>
              </a:rPr>
              <a:t> Full Text </a:t>
            </a:r>
            <a:r>
              <a:rPr lang="en-US" altLang="en-US" sz="1400">
                <a:solidFill>
                  <a:schemeClr val="tx1"/>
                </a:solidFill>
                <a:latin typeface="Arial" panose="020B0604020202020204" pitchFamily="34" charset="0"/>
              </a:rPr>
              <a:t>to limit your results to only records with complete articles. You can also limit results by Source Type, such as Books, Magazines, News, or Primary Source Documents. Use the Lexile Range limiter to find articles suited to your reading level.</a:t>
            </a:r>
          </a:p>
        </p:txBody>
      </p:sp>
      <p:sp>
        <p:nvSpPr>
          <p:cNvPr id="5" name="Rounded Rectangle 4" descr="Highlights Sort options menu" title="Red call-out box">
            <a:extLst>
              <a:ext uri="{FF2B5EF4-FFF2-40B4-BE49-F238E27FC236}">
                <a16:creationId xmlns:a16="http://schemas.microsoft.com/office/drawing/2014/main" id="{6F165A23-0C13-49FA-B852-693A016D8902}"/>
              </a:ext>
            </a:extLst>
          </p:cNvPr>
          <p:cNvSpPr/>
          <p:nvPr/>
        </p:nvSpPr>
        <p:spPr>
          <a:xfrm>
            <a:off x="5872163" y="14288"/>
            <a:ext cx="549275" cy="2381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4" name="Rounded Rectangle 3" descr="Highlights Full Text limiter in left column." title="Red call-out box">
            <a:extLst>
              <a:ext uri="{FF2B5EF4-FFF2-40B4-BE49-F238E27FC236}">
                <a16:creationId xmlns:a16="http://schemas.microsoft.com/office/drawing/2014/main" id="{FEF9DBEC-4F24-4823-AD08-4426FB608CCB}"/>
              </a:ext>
            </a:extLst>
          </p:cNvPr>
          <p:cNvSpPr/>
          <p:nvPr/>
        </p:nvSpPr>
        <p:spPr>
          <a:xfrm>
            <a:off x="1120775" y="1458913"/>
            <a:ext cx="550863" cy="1873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
        <p:nvSpPr>
          <p:cNvPr id="6" name="Rounded Rectangle 5" descr="Highlights Source Type limiter in left column." title="Red call-out box">
            <a:extLst>
              <a:ext uri="{FF2B5EF4-FFF2-40B4-BE49-F238E27FC236}">
                <a16:creationId xmlns:a16="http://schemas.microsoft.com/office/drawing/2014/main" id="{5A3183AA-6BF1-49F1-A856-FB0844AB44D9}"/>
              </a:ext>
            </a:extLst>
          </p:cNvPr>
          <p:cNvSpPr/>
          <p:nvPr/>
        </p:nvSpPr>
        <p:spPr>
          <a:xfrm>
            <a:off x="1036638" y="2492375"/>
            <a:ext cx="1176337" cy="15240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7" name="Rounded Rectangle 6" descr="Highlights Lexile Range limiter in left column." title="Red call-out box">
            <a:extLst>
              <a:ext uri="{FF2B5EF4-FFF2-40B4-BE49-F238E27FC236}">
                <a16:creationId xmlns:a16="http://schemas.microsoft.com/office/drawing/2014/main" id="{BAED4098-E911-4624-AC03-D8F884D670B7}"/>
              </a:ext>
            </a:extLst>
          </p:cNvPr>
          <p:cNvSpPr/>
          <p:nvPr/>
        </p:nvSpPr>
        <p:spPr>
          <a:xfrm>
            <a:off x="1020763" y="4135438"/>
            <a:ext cx="1176337" cy="1144587"/>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title="Screenshot of Search Results List for Global Warming">
            <a:extLst>
              <a:ext uri="{FF2B5EF4-FFF2-40B4-BE49-F238E27FC236}">
                <a16:creationId xmlns:a16="http://schemas.microsoft.com/office/drawing/2014/main" id="{30841378-FA79-4836-A0D6-9D51FDC6C332}"/>
              </a:ext>
            </a:extLst>
          </p:cNvPr>
          <p:cNvPicPr>
            <a:picLocks noChangeAspect="1"/>
          </p:cNvPicPr>
          <p:nvPr/>
        </p:nvPicPr>
        <p:blipFill>
          <a:blip r:embed="rId2"/>
          <a:stretch>
            <a:fillRect/>
          </a:stretch>
        </p:blipFill>
        <p:spPr>
          <a:xfrm>
            <a:off x="1036638" y="14288"/>
            <a:ext cx="6721475" cy="5562600"/>
          </a:xfrm>
          <a:prstGeom prst="rect">
            <a:avLst/>
          </a:prstGeom>
          <a:ln>
            <a:solidFill>
              <a:schemeClr val="bg1">
                <a:lumMod val="65000"/>
              </a:schemeClr>
            </a:solidFill>
          </a:ln>
        </p:spPr>
      </p:pic>
      <p:sp>
        <p:nvSpPr>
          <p:cNvPr id="22531" name="Text Box 13">
            <a:extLst>
              <a:ext uri="{FF2B5EF4-FFF2-40B4-BE49-F238E27FC236}">
                <a16:creationId xmlns:a16="http://schemas.microsoft.com/office/drawing/2014/main" id="{69080182-9681-4643-906A-875EE2D1936A}"/>
              </a:ext>
            </a:extLst>
          </p:cNvPr>
          <p:cNvSpPr txBox="1">
            <a:spLocks noChangeArrowheads="1"/>
          </p:cNvSpPr>
          <p:nvPr/>
        </p:nvSpPr>
        <p:spPr bwMode="auto">
          <a:xfrm>
            <a:off x="225425" y="5929313"/>
            <a:ext cx="8659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Click on a </a:t>
            </a:r>
            <a:r>
              <a:rPr lang="en-US" altLang="en-US" sz="1400" b="1">
                <a:solidFill>
                  <a:schemeClr val="tx1"/>
                </a:solidFill>
                <a:latin typeface="Arial" panose="020B0604020202020204" pitchFamily="34" charset="0"/>
              </a:rPr>
              <a:t>Full Text </a:t>
            </a:r>
            <a:r>
              <a:rPr lang="en-US" altLang="en-US" sz="1400">
                <a:solidFill>
                  <a:schemeClr val="tx1"/>
                </a:solidFill>
                <a:latin typeface="Arial" panose="020B0604020202020204" pitchFamily="34" charset="0"/>
              </a:rPr>
              <a:t>link to view the full text article, or click the title to view details about the article. Don’t have time to read it now? Sign in and click the folder icon to save the record to your personal folder.</a:t>
            </a:r>
          </a:p>
        </p:txBody>
      </p:sp>
      <p:sp>
        <p:nvSpPr>
          <p:cNvPr id="9" name="Rounded Rectangle 8" descr="Highlights hyperlinked article title" title="Red call-out box">
            <a:extLst>
              <a:ext uri="{FF2B5EF4-FFF2-40B4-BE49-F238E27FC236}">
                <a16:creationId xmlns:a16="http://schemas.microsoft.com/office/drawing/2014/main" id="{9EAA3173-13B6-4F49-A3F2-3AAEB02653B9}"/>
              </a:ext>
            </a:extLst>
          </p:cNvPr>
          <p:cNvSpPr/>
          <p:nvPr/>
        </p:nvSpPr>
        <p:spPr>
          <a:xfrm>
            <a:off x="2492375" y="1101725"/>
            <a:ext cx="4125913" cy="2159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
        <p:nvSpPr>
          <p:cNvPr id="14" name="Rounded Rectangle 13" descr="Highlights PDF Full Text link" title="Red call-out box">
            <a:extLst>
              <a:ext uri="{FF2B5EF4-FFF2-40B4-BE49-F238E27FC236}">
                <a16:creationId xmlns:a16="http://schemas.microsoft.com/office/drawing/2014/main" id="{DA40E404-2F97-405B-AB88-6A695F89A26F}"/>
              </a:ext>
            </a:extLst>
          </p:cNvPr>
          <p:cNvSpPr/>
          <p:nvPr/>
        </p:nvSpPr>
        <p:spPr>
          <a:xfrm>
            <a:off x="2819400" y="1825625"/>
            <a:ext cx="1176338" cy="254000"/>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 title="Screenshot of PDF Full Text Viewer">
            <a:extLst>
              <a:ext uri="{FF2B5EF4-FFF2-40B4-BE49-F238E27FC236}">
                <a16:creationId xmlns:a16="http://schemas.microsoft.com/office/drawing/2014/main" id="{EB12BF65-D8CA-4F04-8DFC-86166680A9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4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a:extLst>
              <a:ext uri="{FF2B5EF4-FFF2-40B4-BE49-F238E27FC236}">
                <a16:creationId xmlns:a16="http://schemas.microsoft.com/office/drawing/2014/main" id="{9D1294F8-D623-4AF9-8AA9-F24903B36CBC}"/>
              </a:ext>
            </a:extLst>
          </p:cNvPr>
          <p:cNvSpPr>
            <a:spLocks noChangeArrowheads="1"/>
          </p:cNvSpPr>
          <p:nvPr/>
        </p:nvSpPr>
        <p:spPr bwMode="auto">
          <a:xfrm>
            <a:off x="304800" y="5603875"/>
            <a:ext cx="85264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From the PDF Full Text screen, you can also print or save the complete article to your computer by using the icons found in the Adobe Reader toolbar. Use the Tools Menu to print, email, cite, export, or add the result to your personal folder.</a:t>
            </a:r>
            <a:endParaRPr lang="en-US" altLang="en-US" sz="1400">
              <a:solidFill>
                <a:srgbClr val="FF0000"/>
              </a:solidFill>
              <a:latin typeface="Arial" panose="020B0604020202020204" pitchFamily="34" charset="0"/>
            </a:endParaRPr>
          </a:p>
        </p:txBody>
      </p:sp>
      <p:sp>
        <p:nvSpPr>
          <p:cNvPr id="7" name="Rounded Rectangle 6" descr="Highlights Detailed Record link" title="Red call-out box">
            <a:extLst>
              <a:ext uri="{FF2B5EF4-FFF2-40B4-BE49-F238E27FC236}">
                <a16:creationId xmlns:a16="http://schemas.microsoft.com/office/drawing/2014/main" id="{683CE988-1167-481E-80BE-7D2E66CA466E}"/>
              </a:ext>
            </a:extLst>
          </p:cNvPr>
          <p:cNvSpPr/>
          <p:nvPr/>
        </p:nvSpPr>
        <p:spPr>
          <a:xfrm>
            <a:off x="74613" y="800100"/>
            <a:ext cx="1122362" cy="3143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8" name="Rounded Rectangle 7" descr="Highlights print and download options within PDF Viewer" title="Red call-out box">
            <a:extLst>
              <a:ext uri="{FF2B5EF4-FFF2-40B4-BE49-F238E27FC236}">
                <a16:creationId xmlns:a16="http://schemas.microsoft.com/office/drawing/2014/main" id="{7B41FCEA-7CA8-4670-9298-857D0C003F39}"/>
              </a:ext>
            </a:extLst>
          </p:cNvPr>
          <p:cNvSpPr/>
          <p:nvPr/>
        </p:nvSpPr>
        <p:spPr>
          <a:xfrm>
            <a:off x="7756525" y="476250"/>
            <a:ext cx="534988" cy="263525"/>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dirty="0"/>
          </a:p>
        </p:txBody>
      </p:sp>
      <p:sp>
        <p:nvSpPr>
          <p:cNvPr id="9" name="Rounded Rectangle 8" descr="Highlights icons in Tools Menu" title="Red call-out box">
            <a:extLst>
              <a:ext uri="{FF2B5EF4-FFF2-40B4-BE49-F238E27FC236}">
                <a16:creationId xmlns:a16="http://schemas.microsoft.com/office/drawing/2014/main" id="{1A62D36C-86D4-4545-94A7-03DD186433DB}"/>
              </a:ext>
            </a:extLst>
          </p:cNvPr>
          <p:cNvSpPr/>
          <p:nvPr/>
        </p:nvSpPr>
        <p:spPr>
          <a:xfrm>
            <a:off x="8759825" y="476250"/>
            <a:ext cx="387350" cy="2582863"/>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 title="Screenshot of PDF Full Text Viewer">
            <a:extLst>
              <a:ext uri="{FF2B5EF4-FFF2-40B4-BE49-F238E27FC236}">
                <a16:creationId xmlns:a16="http://schemas.microsoft.com/office/drawing/2014/main" id="{0BD229D0-079D-4F4F-B690-12858082F1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33338"/>
            <a:ext cx="9144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a:extLst>
              <a:ext uri="{FF2B5EF4-FFF2-40B4-BE49-F238E27FC236}">
                <a16:creationId xmlns:a16="http://schemas.microsoft.com/office/drawing/2014/main" id="{E918C9EA-6202-44F4-935A-37AC7A90B28C}"/>
              </a:ext>
            </a:extLst>
          </p:cNvPr>
          <p:cNvSpPr>
            <a:spLocks noChangeArrowheads="1"/>
          </p:cNvSpPr>
          <p:nvPr/>
        </p:nvSpPr>
        <p:spPr bwMode="auto">
          <a:xfrm>
            <a:off x="304800" y="5603875"/>
            <a:ext cx="8526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11430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Educators using Google Classroom can share </a:t>
            </a:r>
            <a:r>
              <a:rPr lang="en-US" altLang="en-US" sz="1400" i="1">
                <a:solidFill>
                  <a:schemeClr val="tx1"/>
                </a:solidFill>
                <a:latin typeface="Arial" panose="020B0604020202020204" pitchFamily="34" charset="0"/>
              </a:rPr>
              <a:t>Explora</a:t>
            </a:r>
            <a:r>
              <a:rPr lang="en-US" altLang="en-US" sz="1400">
                <a:solidFill>
                  <a:schemeClr val="tx1"/>
                </a:solidFill>
                <a:latin typeface="Arial" panose="020B0604020202020204" pitchFamily="34" charset="0"/>
              </a:rPr>
              <a:t> content with their students. Once you’ve logged in to Google Classroom, simply select a </a:t>
            </a:r>
            <a:r>
              <a:rPr lang="en-US" altLang="en-US" sz="1400" b="1">
                <a:solidFill>
                  <a:schemeClr val="tx1"/>
                </a:solidFill>
                <a:latin typeface="Arial" panose="020B0604020202020204" pitchFamily="34" charset="0"/>
              </a:rPr>
              <a:t>Class</a:t>
            </a:r>
            <a:r>
              <a:rPr lang="en-US" altLang="en-US" sz="1400">
                <a:solidFill>
                  <a:schemeClr val="tx1"/>
                </a:solidFill>
                <a:latin typeface="Arial" panose="020B0604020202020204" pitchFamily="34" charset="0"/>
              </a:rPr>
              <a:t> and an </a:t>
            </a:r>
            <a:r>
              <a:rPr lang="en-US" altLang="en-US" sz="1400" b="1">
                <a:solidFill>
                  <a:schemeClr val="tx1"/>
                </a:solidFill>
                <a:latin typeface="Arial" panose="020B0604020202020204" pitchFamily="34" charset="0"/>
              </a:rPr>
              <a:t>Action</a:t>
            </a:r>
            <a:r>
              <a:rPr lang="en-US" altLang="en-US" sz="1400">
                <a:solidFill>
                  <a:schemeClr val="tx1"/>
                </a:solidFill>
                <a:latin typeface="Arial" panose="020B0604020202020204" pitchFamily="34" charset="0"/>
              </a:rPr>
              <a:t> to share your article.</a:t>
            </a:r>
            <a:endParaRPr lang="en-US" altLang="en-US" sz="1400">
              <a:solidFill>
                <a:srgbClr val="FF0000"/>
              </a:solidFill>
              <a:latin typeface="Arial" panose="020B0604020202020204" pitchFamily="34" charset="0"/>
            </a:endParaRPr>
          </a:p>
        </p:txBody>
      </p:sp>
      <p:sp>
        <p:nvSpPr>
          <p:cNvPr id="9" name="Rounded Rectangle 8" descr="Highlights Google Classroom icon in Tools Menu." title="Red call-out box">
            <a:extLst>
              <a:ext uri="{FF2B5EF4-FFF2-40B4-BE49-F238E27FC236}">
                <a16:creationId xmlns:a16="http://schemas.microsoft.com/office/drawing/2014/main" id="{B539D7CE-3BDD-4375-BFFC-F9DE51B402B9}"/>
              </a:ext>
            </a:extLst>
          </p:cNvPr>
          <p:cNvSpPr/>
          <p:nvPr/>
        </p:nvSpPr>
        <p:spPr>
          <a:xfrm>
            <a:off x="8831263" y="2743200"/>
            <a:ext cx="315912" cy="315913"/>
          </a:xfrm>
          <a:prstGeom prst="roundRect">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3764</TotalTime>
  <Words>617</Words>
  <Application>Microsoft Office PowerPoint</Application>
  <PresentationFormat>On-screen Show (4:3)</PresentationFormat>
  <Paragraphs>18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Georgia</vt:lpstr>
      <vt:lpstr>Wingdings</vt:lpstr>
      <vt:lpstr>Wingdings 2</vt: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Manager/>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CINAHL Basic Searching</dc:title>
  <dc:subject/>
  <dc:creator>Dino Persakis</dc:creator>
  <cp:keywords/>
  <dc:description/>
  <cp:lastModifiedBy>Jonathan Williams</cp:lastModifiedBy>
  <cp:revision>256</cp:revision>
  <dcterms:created xsi:type="dcterms:W3CDTF">2006-11-29T14:42:47Z</dcterms:created>
  <dcterms:modified xsi:type="dcterms:W3CDTF">2019-03-21T15:16:10Z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